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diagrams/colors1.xml" ContentType="application/vnd.openxmlformats-officedocument.drawingml.diagramColors+xml"/>
  <Override PartName="/ppt/diagrams/quickStyle4.xml" ContentType="application/vnd.openxmlformats-officedocument.drawingml.diagramStyle+xml"/>
  <Default Extension="svg" ContentType="image/svg+xml"/>
  <Override PartName="/ppt/diagrams/drawing2.xml" ContentType="application/vnd.ms-office.drawingml.diagramDrawing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diagrams/quickStyle2.xml" ContentType="application/vnd.openxmlformats-officedocument.drawingml.diagramStyl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diagrams/layout2.xml" ContentType="application/vnd.openxmlformats-officedocument.drawingml.diagramLayout+xml"/>
  <Override PartName="/ppt/diagrams/layout3.xml" ContentType="application/vnd.openxmlformats-officedocument.drawingml.diagramLayout+xml"/>
  <Override PartName="/ppt/diagrams/data4.xml" ContentType="application/vnd.openxmlformats-officedocument.drawingml.diagramData+xml"/>
  <Override PartName="/ppt/diagrams/layout1.xml" ContentType="application/vnd.openxmlformats-officedocument.drawingml.diagramLayout+xml"/>
  <Override PartName="/ppt/diagrams/data2.xml" ContentType="application/vnd.openxmlformats-officedocument.drawingml.diagramData+xml"/>
  <Override PartName="/ppt/diagrams/data3.xml" ContentType="application/vnd.openxmlformats-officedocument.drawingml.diagramData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diagrams/data1.xml" ContentType="application/vnd.openxmlformats-officedocument.drawingml.diagramData+xml"/>
  <Override PartName="/ppt/diagrams/colors3.xml" ContentType="application/vnd.openxmlformats-officedocument.drawingml.diagramColors+xml"/>
  <Override PartName="/ppt/diagrams/colors4.xml" ContentType="application/vnd.openxmlformats-officedocument.drawingml.diagramColors+xml"/>
  <Override PartName="/docProps/core.xml" ContentType="application/vnd.openxmlformats-package.core-properties+xml"/>
  <Override PartName="/ppt/diagrams/drawing4.xml" ContentType="application/vnd.ms-office.drawingml.diagramDrawing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diagrams/colors2.xml" ContentType="application/vnd.openxmlformats-officedocument.drawingml.diagramColors+xml"/>
  <Override PartName="/ppt/diagrams/drawing3.xml" ContentType="application/vnd.ms-office.drawingml.diagramDrawing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diagrams/quickStyle3.xml" ContentType="application/vnd.openxmlformats-officedocument.drawingml.diagramStyle+xml"/>
  <Override PartName="/ppt/diagrams/drawing1.xml" ContentType="application/vnd.ms-office.drawingml.diagramDrawing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Layouts/slideLayout3.xml" ContentType="application/vnd.openxmlformats-officedocument.presentationml.slideLayout+xml"/>
  <Override PartName="/ppt/diagrams/quickStyle1.xml" ContentType="application/vnd.openxmlformats-officedocument.drawingml.diagramStyle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diagrams/layout4.xml" ContentType="application/vnd.openxmlformats-officedocument.drawingml.diagramLayout+xml"/>
  <Default Extension="wdp" ContentType="image/vnd.ms-photo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80" r:id="rId20"/>
    <p:sldId id="281" r:id="rId21"/>
    <p:sldId id="282" r:id="rId22"/>
    <p:sldId id="274" r:id="rId23"/>
    <p:sldId id="275" r:id="rId24"/>
    <p:sldId id="276" r:id="rId25"/>
    <p:sldId id="277" r:id="rId26"/>
    <p:sldId id="278" r:id="rId27"/>
    <p:sldId id="279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4995" autoAdjust="0"/>
    <p:restoredTop sz="94660"/>
  </p:normalViewPr>
  <p:slideViewPr>
    <p:cSldViewPr snapToGrid="0">
      <p:cViewPr varScale="1">
        <p:scale>
          <a:sx n="88" d="100"/>
          <a:sy n="88" d="100"/>
        </p:scale>
        <p:origin x="-466" y="-7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12" Type="http://schemas.openxmlformats.org/officeDocument/2006/relationships/image" Target="../media/image12.sv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11" Type="http://schemas.openxmlformats.org/officeDocument/2006/relationships/image" Target="../media/image6.png"/><Relationship Id="rId5" Type="http://schemas.openxmlformats.org/officeDocument/2006/relationships/image" Target="../media/image3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5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2.png"/><Relationship Id="rId7" Type="http://schemas.openxmlformats.org/officeDocument/2006/relationships/image" Target="../media/image71.png"/><Relationship Id="rId12" Type="http://schemas.openxmlformats.org/officeDocument/2006/relationships/image" Target="../media/image12.svg"/><Relationship Id="rId2" Type="http://schemas.openxmlformats.org/officeDocument/2006/relationships/image" Target="../media/image2.svg"/><Relationship Id="rId1" Type="http://schemas.openxmlformats.org/officeDocument/2006/relationships/image" Target="../media/image11.png"/><Relationship Id="rId6" Type="http://schemas.openxmlformats.org/officeDocument/2006/relationships/image" Target="../media/image6.svg"/><Relationship Id="rId11" Type="http://schemas.openxmlformats.org/officeDocument/2006/relationships/image" Target="../media/image111.png"/><Relationship Id="rId5" Type="http://schemas.openxmlformats.org/officeDocument/2006/relationships/image" Target="../media/image51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#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BD01994-B1BD-4AB2-AE0B-3D93B39F234B}" type="doc">
      <dgm:prSet loTypeId="urn:microsoft.com/office/officeart/2018/2/layout/IconCircleList" loCatId="icon" qsTypeId="urn:microsoft.com/office/officeart/2005/8/quickstyle/simple4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A1B04EB9-2B00-4A40-B134-2B71AD5A4245}">
      <dgm:prSet/>
      <dgm:spPr/>
      <dgm:t>
        <a:bodyPr/>
        <a:lstStyle/>
        <a:p>
          <a:r>
            <a:rPr lang="en-GB"/>
            <a:t>Introduction to machine learning</a:t>
          </a:r>
          <a:endParaRPr lang="en-US"/>
        </a:p>
      </dgm:t>
    </dgm:pt>
    <dgm:pt modelId="{0AC5759D-5976-4AA4-A1A1-D73480FC4EEC}" type="parTrans" cxnId="{38A7ACDD-2687-4DFE-BCAB-36FC535231D7}">
      <dgm:prSet/>
      <dgm:spPr/>
      <dgm:t>
        <a:bodyPr/>
        <a:lstStyle/>
        <a:p>
          <a:endParaRPr lang="en-US"/>
        </a:p>
      </dgm:t>
    </dgm:pt>
    <dgm:pt modelId="{B0C19123-5D8F-4963-8FF1-7B7EBFD066F1}" type="sibTrans" cxnId="{38A7ACDD-2687-4DFE-BCAB-36FC535231D7}">
      <dgm:prSet/>
      <dgm:spPr/>
      <dgm:t>
        <a:bodyPr/>
        <a:lstStyle/>
        <a:p>
          <a:endParaRPr lang="en-US"/>
        </a:p>
      </dgm:t>
    </dgm:pt>
    <dgm:pt modelId="{F79FFED9-4466-44E2-BD31-EA4162960F9F}">
      <dgm:prSet/>
      <dgm:spPr/>
      <dgm:t>
        <a:bodyPr/>
        <a:lstStyle/>
        <a:p>
          <a:r>
            <a:rPr lang="en-GB"/>
            <a:t>Machine Learning Algorithms</a:t>
          </a:r>
          <a:endParaRPr lang="en-US"/>
        </a:p>
      </dgm:t>
    </dgm:pt>
    <dgm:pt modelId="{F55862B0-8501-431C-91A2-A3FF3D8F4B16}" type="parTrans" cxnId="{996E59E6-748A-42F0-8CC3-432D75118B33}">
      <dgm:prSet/>
      <dgm:spPr/>
      <dgm:t>
        <a:bodyPr/>
        <a:lstStyle/>
        <a:p>
          <a:endParaRPr lang="en-US"/>
        </a:p>
      </dgm:t>
    </dgm:pt>
    <dgm:pt modelId="{3DAF1D74-9297-4569-AC0A-7198833074A0}" type="sibTrans" cxnId="{996E59E6-748A-42F0-8CC3-432D75118B33}">
      <dgm:prSet/>
      <dgm:spPr/>
      <dgm:t>
        <a:bodyPr/>
        <a:lstStyle/>
        <a:p>
          <a:endParaRPr lang="en-US"/>
        </a:p>
      </dgm:t>
    </dgm:pt>
    <dgm:pt modelId="{39CB11EB-FE19-4795-AE85-C71091D65B0B}">
      <dgm:prSet/>
      <dgm:spPr/>
      <dgm:t>
        <a:bodyPr/>
        <a:lstStyle/>
        <a:p>
          <a:r>
            <a:rPr lang="en-GB"/>
            <a:t>Application of Linear Regression</a:t>
          </a:r>
          <a:endParaRPr lang="en-US"/>
        </a:p>
      </dgm:t>
    </dgm:pt>
    <dgm:pt modelId="{EDBABFF8-6391-4B36-B710-F5A0B243A25A}" type="parTrans" cxnId="{BFD23543-DAAB-4700-B9E5-200A2EDC1330}">
      <dgm:prSet/>
      <dgm:spPr/>
      <dgm:t>
        <a:bodyPr/>
        <a:lstStyle/>
        <a:p>
          <a:endParaRPr lang="en-US"/>
        </a:p>
      </dgm:t>
    </dgm:pt>
    <dgm:pt modelId="{BC198F56-5264-405F-9B1B-0028F2DD7F0F}" type="sibTrans" cxnId="{BFD23543-DAAB-4700-B9E5-200A2EDC1330}">
      <dgm:prSet/>
      <dgm:spPr/>
      <dgm:t>
        <a:bodyPr/>
        <a:lstStyle/>
        <a:p>
          <a:endParaRPr lang="en-US"/>
        </a:p>
      </dgm:t>
    </dgm:pt>
    <dgm:pt modelId="{A0869F7F-6C2C-4271-A864-0C81C89058FB}">
      <dgm:prSet/>
      <dgm:spPr/>
      <dgm:t>
        <a:bodyPr/>
        <a:lstStyle/>
        <a:p>
          <a:r>
            <a:rPr lang="en-GB"/>
            <a:t>Understanding Linear Regression</a:t>
          </a:r>
          <a:endParaRPr lang="en-US"/>
        </a:p>
      </dgm:t>
    </dgm:pt>
    <dgm:pt modelId="{8AA67A31-7E52-495B-A978-BC773A5EF0BD}" type="parTrans" cxnId="{5A165824-A172-43C4-9472-0736891E0D71}">
      <dgm:prSet/>
      <dgm:spPr/>
      <dgm:t>
        <a:bodyPr/>
        <a:lstStyle/>
        <a:p>
          <a:endParaRPr lang="en-US"/>
        </a:p>
      </dgm:t>
    </dgm:pt>
    <dgm:pt modelId="{28548909-C952-437C-9675-76ED3F9388A7}" type="sibTrans" cxnId="{5A165824-A172-43C4-9472-0736891E0D71}">
      <dgm:prSet/>
      <dgm:spPr/>
      <dgm:t>
        <a:bodyPr/>
        <a:lstStyle/>
        <a:p>
          <a:endParaRPr lang="en-US"/>
        </a:p>
      </dgm:t>
    </dgm:pt>
    <dgm:pt modelId="{EEEC6541-A4B2-48B9-9D71-1B8BB015031D}">
      <dgm:prSet/>
      <dgm:spPr/>
      <dgm:t>
        <a:bodyPr/>
        <a:lstStyle/>
        <a:p>
          <a:r>
            <a:rPr lang="en-GB"/>
            <a:t>Multiple Linear Regression</a:t>
          </a:r>
          <a:endParaRPr lang="en-US"/>
        </a:p>
      </dgm:t>
    </dgm:pt>
    <dgm:pt modelId="{9D2FE43B-3817-41A4-9926-65F363043B4A}" type="parTrans" cxnId="{C7F29784-961A-4D9C-BA13-4A2968F5BF15}">
      <dgm:prSet/>
      <dgm:spPr/>
      <dgm:t>
        <a:bodyPr/>
        <a:lstStyle/>
        <a:p>
          <a:endParaRPr lang="en-US"/>
        </a:p>
      </dgm:t>
    </dgm:pt>
    <dgm:pt modelId="{724726EE-7330-4EA9-9982-5A9C796C1F02}" type="sibTrans" cxnId="{C7F29784-961A-4D9C-BA13-4A2968F5BF15}">
      <dgm:prSet/>
      <dgm:spPr/>
      <dgm:t>
        <a:bodyPr/>
        <a:lstStyle/>
        <a:p>
          <a:endParaRPr lang="en-US"/>
        </a:p>
      </dgm:t>
    </dgm:pt>
    <dgm:pt modelId="{230796CC-C339-407B-A26F-331D23EA26F8}">
      <dgm:prSet/>
      <dgm:spPr/>
      <dgm:t>
        <a:bodyPr/>
        <a:lstStyle/>
        <a:p>
          <a:r>
            <a:rPr lang="en-GB" dirty="0"/>
            <a:t>Use Case </a:t>
          </a:r>
          <a:endParaRPr lang="en-US" dirty="0"/>
        </a:p>
      </dgm:t>
    </dgm:pt>
    <dgm:pt modelId="{CAD33ABC-FCAD-4A0B-BB87-BB2314C40222}" type="parTrans" cxnId="{3386652E-D95F-4CC7-9E21-BD14428EEB76}">
      <dgm:prSet/>
      <dgm:spPr/>
      <dgm:t>
        <a:bodyPr/>
        <a:lstStyle/>
        <a:p>
          <a:endParaRPr lang="en-US"/>
        </a:p>
      </dgm:t>
    </dgm:pt>
    <dgm:pt modelId="{84D4872E-E2A2-4FAE-9AD9-EDEE0A6F4BE9}" type="sibTrans" cxnId="{3386652E-D95F-4CC7-9E21-BD14428EEB76}">
      <dgm:prSet/>
      <dgm:spPr/>
      <dgm:t>
        <a:bodyPr/>
        <a:lstStyle/>
        <a:p>
          <a:endParaRPr lang="en-US"/>
        </a:p>
      </dgm:t>
    </dgm:pt>
    <dgm:pt modelId="{9B69B4BA-1E8C-43D9-8E0D-787E1AF7BEA3}" type="pres">
      <dgm:prSet presAssocID="{2BD01994-B1BD-4AB2-AE0B-3D93B39F234B}" presName="root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D4F5C39-9F48-4A79-8A34-40D7F9592859}" type="pres">
      <dgm:prSet presAssocID="{2BD01994-B1BD-4AB2-AE0B-3D93B39F234B}" presName="container" presStyleCnt="0">
        <dgm:presLayoutVars>
          <dgm:dir/>
          <dgm:resizeHandles val="exact"/>
        </dgm:presLayoutVars>
      </dgm:prSet>
      <dgm:spPr/>
    </dgm:pt>
    <dgm:pt modelId="{E082B45E-E091-447B-A5CA-DA2B8DC67068}" type="pres">
      <dgm:prSet presAssocID="{A1B04EB9-2B00-4A40-B134-2B71AD5A4245}" presName="compNode" presStyleCnt="0"/>
      <dgm:spPr/>
    </dgm:pt>
    <dgm:pt modelId="{BB6F3D19-4052-4983-80D7-BCD7D36C2790}" type="pres">
      <dgm:prSet presAssocID="{A1B04EB9-2B00-4A40-B134-2B71AD5A4245}" presName="iconBgRect" presStyleLbl="bgShp" presStyleIdx="0" presStyleCnt="6"/>
      <dgm:spPr/>
    </dgm:pt>
    <dgm:pt modelId="{9620767C-51E5-4F8A-9434-D14EE0FC2F10}" type="pres">
      <dgm:prSet presAssocID="{A1B04EB9-2B00-4A40-B134-2B71AD5A4245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xmlns="" id="0" name="" descr="Classroom"/>
        </a:ext>
      </dgm:extLst>
    </dgm:pt>
    <dgm:pt modelId="{0E395658-09EA-44CC-86CD-29B1B2424447}" type="pres">
      <dgm:prSet presAssocID="{A1B04EB9-2B00-4A40-B134-2B71AD5A4245}" presName="spaceRect" presStyleCnt="0"/>
      <dgm:spPr/>
    </dgm:pt>
    <dgm:pt modelId="{97D2F555-B649-4DE1-85BB-FEB799B7BBE3}" type="pres">
      <dgm:prSet presAssocID="{A1B04EB9-2B00-4A40-B134-2B71AD5A4245}" presName="textRect" presStyleLbl="revTx" presStyleIdx="0" presStyleCnt="6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  <dgm:pt modelId="{C830A525-82BF-40BA-8A5F-6BEB0D7DFE82}" type="pres">
      <dgm:prSet presAssocID="{B0C19123-5D8F-4963-8FF1-7B7EBFD066F1}" presName="sibTrans" presStyleLbl="sibTrans2D1" presStyleIdx="0" presStyleCnt="0"/>
      <dgm:spPr/>
      <dgm:t>
        <a:bodyPr/>
        <a:lstStyle/>
        <a:p>
          <a:endParaRPr lang="en-US"/>
        </a:p>
      </dgm:t>
    </dgm:pt>
    <dgm:pt modelId="{326ADB00-803B-473C-BEB3-70D53A61452B}" type="pres">
      <dgm:prSet presAssocID="{F79FFED9-4466-44E2-BD31-EA4162960F9F}" presName="compNode" presStyleCnt="0"/>
      <dgm:spPr/>
    </dgm:pt>
    <dgm:pt modelId="{B5D401FA-A7FB-4687-9A6C-A916B9B343D9}" type="pres">
      <dgm:prSet presAssocID="{F79FFED9-4466-44E2-BD31-EA4162960F9F}" presName="iconBgRect" presStyleLbl="bgShp" presStyleIdx="1" presStyleCnt="6"/>
      <dgm:spPr/>
    </dgm:pt>
    <dgm:pt modelId="{06CC1226-65C3-42C3-A060-6D362FD1F558}" type="pres">
      <dgm:prSet presAssocID="{F79FFED9-4466-44E2-BD31-EA4162960F9F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xmlns="" id="0" name="" descr="Head with Gears"/>
        </a:ext>
      </dgm:extLst>
    </dgm:pt>
    <dgm:pt modelId="{4D15D1D7-26B6-44BA-904D-A4CC9A477ABF}" type="pres">
      <dgm:prSet presAssocID="{F79FFED9-4466-44E2-BD31-EA4162960F9F}" presName="spaceRect" presStyleCnt="0"/>
      <dgm:spPr/>
    </dgm:pt>
    <dgm:pt modelId="{2782F3BC-3914-42F7-9B69-65BD6023ED36}" type="pres">
      <dgm:prSet presAssocID="{F79FFED9-4466-44E2-BD31-EA4162960F9F}" presName="textRect" presStyleLbl="revTx" presStyleIdx="1" presStyleCnt="6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  <dgm:pt modelId="{2B483E32-EBAE-441A-A845-592B4E011FBD}" type="pres">
      <dgm:prSet presAssocID="{3DAF1D74-9297-4569-AC0A-7198833074A0}" presName="sibTrans" presStyleLbl="sibTrans2D1" presStyleIdx="0" presStyleCnt="0"/>
      <dgm:spPr/>
      <dgm:t>
        <a:bodyPr/>
        <a:lstStyle/>
        <a:p>
          <a:endParaRPr lang="en-US"/>
        </a:p>
      </dgm:t>
    </dgm:pt>
    <dgm:pt modelId="{6B492751-2EDE-4B36-8302-47F02E0DFEE9}" type="pres">
      <dgm:prSet presAssocID="{39CB11EB-FE19-4795-AE85-C71091D65B0B}" presName="compNode" presStyleCnt="0"/>
      <dgm:spPr/>
    </dgm:pt>
    <dgm:pt modelId="{97169279-459B-44A6-9F9C-11A2695CA3ED}" type="pres">
      <dgm:prSet presAssocID="{39CB11EB-FE19-4795-AE85-C71091D65B0B}" presName="iconBgRect" presStyleLbl="bgShp" presStyleIdx="2" presStyleCnt="6"/>
      <dgm:spPr/>
    </dgm:pt>
    <dgm:pt modelId="{56F517BB-D301-4C8E-92FD-3487463C80C5}" type="pres">
      <dgm:prSet presAssocID="{39CB11EB-FE19-4795-AE85-C71091D65B0B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xmlns="" id="0" name="" descr="Group of People"/>
        </a:ext>
      </dgm:extLst>
    </dgm:pt>
    <dgm:pt modelId="{2F491C3B-CBCB-43F9-9204-D589B41709F0}" type="pres">
      <dgm:prSet presAssocID="{39CB11EB-FE19-4795-AE85-C71091D65B0B}" presName="spaceRect" presStyleCnt="0"/>
      <dgm:spPr/>
    </dgm:pt>
    <dgm:pt modelId="{4913C4D5-8C9D-4B4E-A857-6A75156EEB9D}" type="pres">
      <dgm:prSet presAssocID="{39CB11EB-FE19-4795-AE85-C71091D65B0B}" presName="textRect" presStyleLbl="revTx" presStyleIdx="2" presStyleCnt="6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  <dgm:pt modelId="{A348083E-F0DF-4342-9012-4286E7CEDE9C}" type="pres">
      <dgm:prSet presAssocID="{BC198F56-5264-405F-9B1B-0028F2DD7F0F}" presName="sibTrans" presStyleLbl="sibTrans2D1" presStyleIdx="0" presStyleCnt="0"/>
      <dgm:spPr/>
      <dgm:t>
        <a:bodyPr/>
        <a:lstStyle/>
        <a:p>
          <a:endParaRPr lang="en-US"/>
        </a:p>
      </dgm:t>
    </dgm:pt>
    <dgm:pt modelId="{AFD6F844-3E9B-474D-A0F9-682CC892E686}" type="pres">
      <dgm:prSet presAssocID="{A0869F7F-6C2C-4271-A864-0C81C89058FB}" presName="compNode" presStyleCnt="0"/>
      <dgm:spPr/>
    </dgm:pt>
    <dgm:pt modelId="{8CB5FD8E-D7DF-41D0-8CDE-4FB1B681DEB6}" type="pres">
      <dgm:prSet presAssocID="{A0869F7F-6C2C-4271-A864-0C81C89058FB}" presName="iconBgRect" presStyleLbl="bgShp" presStyleIdx="3" presStyleCnt="6"/>
      <dgm:spPr/>
    </dgm:pt>
    <dgm:pt modelId="{AF13AACD-1C74-437A-A2FF-7C4AAB5419F4}" type="pres">
      <dgm:prSet presAssocID="{A0869F7F-6C2C-4271-A864-0C81C89058FB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xmlns="" id="0" name="" descr="Puzzle Pieces"/>
        </a:ext>
      </dgm:extLst>
    </dgm:pt>
    <dgm:pt modelId="{1587CDAF-B68B-4818-95BB-B5598DDBF75E}" type="pres">
      <dgm:prSet presAssocID="{A0869F7F-6C2C-4271-A864-0C81C89058FB}" presName="spaceRect" presStyleCnt="0"/>
      <dgm:spPr/>
    </dgm:pt>
    <dgm:pt modelId="{14BAFB0E-4C31-4958-87ED-EAF0BC8E4D5A}" type="pres">
      <dgm:prSet presAssocID="{A0869F7F-6C2C-4271-A864-0C81C89058FB}" presName="textRect" presStyleLbl="revTx" presStyleIdx="3" presStyleCnt="6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  <dgm:pt modelId="{D874A19E-9F3F-4155-B9EA-1782DAA5B2C9}" type="pres">
      <dgm:prSet presAssocID="{28548909-C952-437C-9675-76ED3F9388A7}" presName="sibTrans" presStyleLbl="sibTrans2D1" presStyleIdx="0" presStyleCnt="0"/>
      <dgm:spPr/>
      <dgm:t>
        <a:bodyPr/>
        <a:lstStyle/>
        <a:p>
          <a:endParaRPr lang="en-US"/>
        </a:p>
      </dgm:t>
    </dgm:pt>
    <dgm:pt modelId="{FB688A45-C0A1-498A-ACA3-98F5FBB9FDC5}" type="pres">
      <dgm:prSet presAssocID="{EEEC6541-A4B2-48B9-9D71-1B8BB015031D}" presName="compNode" presStyleCnt="0"/>
      <dgm:spPr/>
    </dgm:pt>
    <dgm:pt modelId="{8C550AB2-92C4-42CC-A419-082683A12DD5}" type="pres">
      <dgm:prSet presAssocID="{EEEC6541-A4B2-48B9-9D71-1B8BB015031D}" presName="iconBgRect" presStyleLbl="bgShp" presStyleIdx="4" presStyleCnt="6"/>
      <dgm:spPr/>
    </dgm:pt>
    <dgm:pt modelId="{DFF80800-03B7-4705-8F15-A6DD455B8BF5}" type="pres">
      <dgm:prSet presAssocID="{EEEC6541-A4B2-48B9-9D71-1B8BB015031D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xmlns="" id="0" name="" descr="Puzzle"/>
        </a:ext>
      </dgm:extLst>
    </dgm:pt>
    <dgm:pt modelId="{F86D2231-3A7D-4520-9BBC-E43751E2CD27}" type="pres">
      <dgm:prSet presAssocID="{EEEC6541-A4B2-48B9-9D71-1B8BB015031D}" presName="spaceRect" presStyleCnt="0"/>
      <dgm:spPr/>
    </dgm:pt>
    <dgm:pt modelId="{E804C05A-5B42-4D82-8C22-E6817890D133}" type="pres">
      <dgm:prSet presAssocID="{EEEC6541-A4B2-48B9-9D71-1B8BB015031D}" presName="textRect" presStyleLbl="revTx" presStyleIdx="4" presStyleCnt="6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  <dgm:pt modelId="{A487C1DE-269F-4A90-98E1-6EA935F7E3C7}" type="pres">
      <dgm:prSet presAssocID="{724726EE-7330-4EA9-9982-5A9C796C1F02}" presName="sibTrans" presStyleLbl="sibTrans2D1" presStyleIdx="0" presStyleCnt="0"/>
      <dgm:spPr/>
      <dgm:t>
        <a:bodyPr/>
        <a:lstStyle/>
        <a:p>
          <a:endParaRPr lang="en-US"/>
        </a:p>
      </dgm:t>
    </dgm:pt>
    <dgm:pt modelId="{67B6139A-D00D-4316-B1F7-10DB1C446554}" type="pres">
      <dgm:prSet presAssocID="{230796CC-C339-407B-A26F-331D23EA26F8}" presName="compNode" presStyleCnt="0"/>
      <dgm:spPr/>
    </dgm:pt>
    <dgm:pt modelId="{2589BD51-58AE-4B3B-B9D0-9330CD4ABB03}" type="pres">
      <dgm:prSet presAssocID="{230796CC-C339-407B-A26F-331D23EA26F8}" presName="iconBgRect" presStyleLbl="bgShp" presStyleIdx="5" presStyleCnt="6"/>
      <dgm:spPr/>
    </dgm:pt>
    <dgm:pt modelId="{5D6CB7B7-481C-4D58-89E0-E0D1CC8CFD61}" type="pres">
      <dgm:prSet presAssocID="{230796CC-C339-407B-A26F-331D23EA26F8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xmlns="" id="0" name="" descr="Coins"/>
        </a:ext>
      </dgm:extLst>
    </dgm:pt>
    <dgm:pt modelId="{0FAB445D-1E49-42CA-99A2-A9D12232D16B}" type="pres">
      <dgm:prSet presAssocID="{230796CC-C339-407B-A26F-331D23EA26F8}" presName="spaceRect" presStyleCnt="0"/>
      <dgm:spPr/>
    </dgm:pt>
    <dgm:pt modelId="{B17705A8-800F-42B6-AED4-1DE0E0EA7BE6}" type="pres">
      <dgm:prSet presAssocID="{230796CC-C339-407B-A26F-331D23EA26F8}" presName="textRect" presStyleLbl="revTx" presStyleIdx="5" presStyleCnt="6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8B6EBFF-469F-4EC4-8138-5ED5791E284F}" type="presOf" srcId="{3DAF1D74-9297-4569-AC0A-7198833074A0}" destId="{2B483E32-EBAE-441A-A845-592B4E011FBD}" srcOrd="0" destOrd="0" presId="urn:microsoft.com/office/officeart/2018/2/layout/IconCircleList"/>
    <dgm:cxn modelId="{2914EC80-F734-4BDD-98D0-3B1F93380FC2}" type="presOf" srcId="{28548909-C952-437C-9675-76ED3F9388A7}" destId="{D874A19E-9F3F-4155-B9EA-1782DAA5B2C9}" srcOrd="0" destOrd="0" presId="urn:microsoft.com/office/officeart/2018/2/layout/IconCircleList"/>
    <dgm:cxn modelId="{1138AF02-27E3-47C1-A231-B2A6850327D2}" type="presOf" srcId="{F79FFED9-4466-44E2-BD31-EA4162960F9F}" destId="{2782F3BC-3914-42F7-9B69-65BD6023ED36}" srcOrd="0" destOrd="0" presId="urn:microsoft.com/office/officeart/2018/2/layout/IconCircleList"/>
    <dgm:cxn modelId="{A63F2FD4-2250-46D7-8466-2E9455A2DE41}" type="presOf" srcId="{B0C19123-5D8F-4963-8FF1-7B7EBFD066F1}" destId="{C830A525-82BF-40BA-8A5F-6BEB0D7DFE82}" srcOrd="0" destOrd="0" presId="urn:microsoft.com/office/officeart/2018/2/layout/IconCircleList"/>
    <dgm:cxn modelId="{BFD23543-DAAB-4700-B9E5-200A2EDC1330}" srcId="{2BD01994-B1BD-4AB2-AE0B-3D93B39F234B}" destId="{39CB11EB-FE19-4795-AE85-C71091D65B0B}" srcOrd="2" destOrd="0" parTransId="{EDBABFF8-6391-4B36-B710-F5A0B243A25A}" sibTransId="{BC198F56-5264-405F-9B1B-0028F2DD7F0F}"/>
    <dgm:cxn modelId="{0C4E3C6F-7E79-4840-B12D-7D5565732189}" type="presOf" srcId="{A1B04EB9-2B00-4A40-B134-2B71AD5A4245}" destId="{97D2F555-B649-4DE1-85BB-FEB799B7BBE3}" srcOrd="0" destOrd="0" presId="urn:microsoft.com/office/officeart/2018/2/layout/IconCircleList"/>
    <dgm:cxn modelId="{C7F29784-961A-4D9C-BA13-4A2968F5BF15}" srcId="{2BD01994-B1BD-4AB2-AE0B-3D93B39F234B}" destId="{EEEC6541-A4B2-48B9-9D71-1B8BB015031D}" srcOrd="4" destOrd="0" parTransId="{9D2FE43B-3817-41A4-9926-65F363043B4A}" sibTransId="{724726EE-7330-4EA9-9982-5A9C796C1F02}"/>
    <dgm:cxn modelId="{5797C878-0AB1-4462-BB53-A7743814FFCD}" type="presOf" srcId="{A0869F7F-6C2C-4271-A864-0C81C89058FB}" destId="{14BAFB0E-4C31-4958-87ED-EAF0BC8E4D5A}" srcOrd="0" destOrd="0" presId="urn:microsoft.com/office/officeart/2018/2/layout/IconCircleList"/>
    <dgm:cxn modelId="{1DBDB24E-72DD-4226-913E-06D4DDF179FF}" type="presOf" srcId="{724726EE-7330-4EA9-9982-5A9C796C1F02}" destId="{A487C1DE-269F-4A90-98E1-6EA935F7E3C7}" srcOrd="0" destOrd="0" presId="urn:microsoft.com/office/officeart/2018/2/layout/IconCircleList"/>
    <dgm:cxn modelId="{5EB25188-C4FE-4C8D-AA4D-24E09C6E7492}" type="presOf" srcId="{EEEC6541-A4B2-48B9-9D71-1B8BB015031D}" destId="{E804C05A-5B42-4D82-8C22-E6817890D133}" srcOrd="0" destOrd="0" presId="urn:microsoft.com/office/officeart/2018/2/layout/IconCircleList"/>
    <dgm:cxn modelId="{FC43CD41-5F8A-4F05-8667-14D0021A4ABF}" type="presOf" srcId="{2BD01994-B1BD-4AB2-AE0B-3D93B39F234B}" destId="{9B69B4BA-1E8C-43D9-8E0D-787E1AF7BEA3}" srcOrd="0" destOrd="0" presId="urn:microsoft.com/office/officeart/2018/2/layout/IconCircleList"/>
    <dgm:cxn modelId="{38A7ACDD-2687-4DFE-BCAB-36FC535231D7}" srcId="{2BD01994-B1BD-4AB2-AE0B-3D93B39F234B}" destId="{A1B04EB9-2B00-4A40-B134-2B71AD5A4245}" srcOrd="0" destOrd="0" parTransId="{0AC5759D-5976-4AA4-A1A1-D73480FC4EEC}" sibTransId="{B0C19123-5D8F-4963-8FF1-7B7EBFD066F1}"/>
    <dgm:cxn modelId="{4C0096D3-B76B-4550-84AF-F2DA6A7B9411}" type="presOf" srcId="{230796CC-C339-407B-A26F-331D23EA26F8}" destId="{B17705A8-800F-42B6-AED4-1DE0E0EA7BE6}" srcOrd="0" destOrd="0" presId="urn:microsoft.com/office/officeart/2018/2/layout/IconCircleList"/>
    <dgm:cxn modelId="{996E59E6-748A-42F0-8CC3-432D75118B33}" srcId="{2BD01994-B1BD-4AB2-AE0B-3D93B39F234B}" destId="{F79FFED9-4466-44E2-BD31-EA4162960F9F}" srcOrd="1" destOrd="0" parTransId="{F55862B0-8501-431C-91A2-A3FF3D8F4B16}" sibTransId="{3DAF1D74-9297-4569-AC0A-7198833074A0}"/>
    <dgm:cxn modelId="{3386652E-D95F-4CC7-9E21-BD14428EEB76}" srcId="{2BD01994-B1BD-4AB2-AE0B-3D93B39F234B}" destId="{230796CC-C339-407B-A26F-331D23EA26F8}" srcOrd="5" destOrd="0" parTransId="{CAD33ABC-FCAD-4A0B-BB87-BB2314C40222}" sibTransId="{84D4872E-E2A2-4FAE-9AD9-EDEE0A6F4BE9}"/>
    <dgm:cxn modelId="{8E824EA4-5737-47B2-ACA0-5BFF30966D1F}" type="presOf" srcId="{BC198F56-5264-405F-9B1B-0028F2DD7F0F}" destId="{A348083E-F0DF-4342-9012-4286E7CEDE9C}" srcOrd="0" destOrd="0" presId="urn:microsoft.com/office/officeart/2018/2/layout/IconCircleList"/>
    <dgm:cxn modelId="{B92289F4-3AD6-483B-ADDC-04279CF387C1}" type="presOf" srcId="{39CB11EB-FE19-4795-AE85-C71091D65B0B}" destId="{4913C4D5-8C9D-4B4E-A857-6A75156EEB9D}" srcOrd="0" destOrd="0" presId="urn:microsoft.com/office/officeart/2018/2/layout/IconCircleList"/>
    <dgm:cxn modelId="{5A165824-A172-43C4-9472-0736891E0D71}" srcId="{2BD01994-B1BD-4AB2-AE0B-3D93B39F234B}" destId="{A0869F7F-6C2C-4271-A864-0C81C89058FB}" srcOrd="3" destOrd="0" parTransId="{8AA67A31-7E52-495B-A978-BC773A5EF0BD}" sibTransId="{28548909-C952-437C-9675-76ED3F9388A7}"/>
    <dgm:cxn modelId="{D50E7ED8-1243-490F-AAF8-9E14794136F9}" type="presParOf" srcId="{9B69B4BA-1E8C-43D9-8E0D-787E1AF7BEA3}" destId="{2D4F5C39-9F48-4A79-8A34-40D7F9592859}" srcOrd="0" destOrd="0" presId="urn:microsoft.com/office/officeart/2018/2/layout/IconCircleList"/>
    <dgm:cxn modelId="{F7E6A8E3-021B-4BED-A79A-679C3AC6581A}" type="presParOf" srcId="{2D4F5C39-9F48-4A79-8A34-40D7F9592859}" destId="{E082B45E-E091-447B-A5CA-DA2B8DC67068}" srcOrd="0" destOrd="0" presId="urn:microsoft.com/office/officeart/2018/2/layout/IconCircleList"/>
    <dgm:cxn modelId="{5689DAEB-3CCB-473E-AEE1-9F2A387E1011}" type="presParOf" srcId="{E082B45E-E091-447B-A5CA-DA2B8DC67068}" destId="{BB6F3D19-4052-4983-80D7-BCD7D36C2790}" srcOrd="0" destOrd="0" presId="urn:microsoft.com/office/officeart/2018/2/layout/IconCircleList"/>
    <dgm:cxn modelId="{D57148BA-D9C0-4FAB-BDFB-8757FCDCD7A5}" type="presParOf" srcId="{E082B45E-E091-447B-A5CA-DA2B8DC67068}" destId="{9620767C-51E5-4F8A-9434-D14EE0FC2F10}" srcOrd="1" destOrd="0" presId="urn:microsoft.com/office/officeart/2018/2/layout/IconCircleList"/>
    <dgm:cxn modelId="{3F5C1C1D-EE82-49D4-A099-5EC0FD5F64DD}" type="presParOf" srcId="{E082B45E-E091-447B-A5CA-DA2B8DC67068}" destId="{0E395658-09EA-44CC-86CD-29B1B2424447}" srcOrd="2" destOrd="0" presId="urn:microsoft.com/office/officeart/2018/2/layout/IconCircleList"/>
    <dgm:cxn modelId="{CF8BE685-FB51-4E2D-8BAA-00AE91BC6BDB}" type="presParOf" srcId="{E082B45E-E091-447B-A5CA-DA2B8DC67068}" destId="{97D2F555-B649-4DE1-85BB-FEB799B7BBE3}" srcOrd="3" destOrd="0" presId="urn:microsoft.com/office/officeart/2018/2/layout/IconCircleList"/>
    <dgm:cxn modelId="{4B668756-C49F-4E71-9698-443F2E7B3798}" type="presParOf" srcId="{2D4F5C39-9F48-4A79-8A34-40D7F9592859}" destId="{C830A525-82BF-40BA-8A5F-6BEB0D7DFE82}" srcOrd="1" destOrd="0" presId="urn:microsoft.com/office/officeart/2018/2/layout/IconCircleList"/>
    <dgm:cxn modelId="{515F91F7-72D5-4096-BAE9-400380A8917D}" type="presParOf" srcId="{2D4F5C39-9F48-4A79-8A34-40D7F9592859}" destId="{326ADB00-803B-473C-BEB3-70D53A61452B}" srcOrd="2" destOrd="0" presId="urn:microsoft.com/office/officeart/2018/2/layout/IconCircleList"/>
    <dgm:cxn modelId="{4D5C768A-6DAA-45A7-96B1-8ED66D012D2D}" type="presParOf" srcId="{326ADB00-803B-473C-BEB3-70D53A61452B}" destId="{B5D401FA-A7FB-4687-9A6C-A916B9B343D9}" srcOrd="0" destOrd="0" presId="urn:microsoft.com/office/officeart/2018/2/layout/IconCircleList"/>
    <dgm:cxn modelId="{179FB706-AE1D-4322-BD16-5164C8369E89}" type="presParOf" srcId="{326ADB00-803B-473C-BEB3-70D53A61452B}" destId="{06CC1226-65C3-42C3-A060-6D362FD1F558}" srcOrd="1" destOrd="0" presId="urn:microsoft.com/office/officeart/2018/2/layout/IconCircleList"/>
    <dgm:cxn modelId="{88236AF2-59A4-4A41-98BD-16E8395CDE9D}" type="presParOf" srcId="{326ADB00-803B-473C-BEB3-70D53A61452B}" destId="{4D15D1D7-26B6-44BA-904D-A4CC9A477ABF}" srcOrd="2" destOrd="0" presId="urn:microsoft.com/office/officeart/2018/2/layout/IconCircleList"/>
    <dgm:cxn modelId="{D814D836-98B0-4896-BD18-A8BD22B48BEF}" type="presParOf" srcId="{326ADB00-803B-473C-BEB3-70D53A61452B}" destId="{2782F3BC-3914-42F7-9B69-65BD6023ED36}" srcOrd="3" destOrd="0" presId="urn:microsoft.com/office/officeart/2018/2/layout/IconCircleList"/>
    <dgm:cxn modelId="{EA9A925D-7AB5-4AE4-8F4A-AB874E920A57}" type="presParOf" srcId="{2D4F5C39-9F48-4A79-8A34-40D7F9592859}" destId="{2B483E32-EBAE-441A-A845-592B4E011FBD}" srcOrd="3" destOrd="0" presId="urn:microsoft.com/office/officeart/2018/2/layout/IconCircleList"/>
    <dgm:cxn modelId="{A26210E5-4DAA-482D-9F99-9A833735692B}" type="presParOf" srcId="{2D4F5C39-9F48-4A79-8A34-40D7F9592859}" destId="{6B492751-2EDE-4B36-8302-47F02E0DFEE9}" srcOrd="4" destOrd="0" presId="urn:microsoft.com/office/officeart/2018/2/layout/IconCircleList"/>
    <dgm:cxn modelId="{83CC55F2-705E-4676-8033-A1575D630B4D}" type="presParOf" srcId="{6B492751-2EDE-4B36-8302-47F02E0DFEE9}" destId="{97169279-459B-44A6-9F9C-11A2695CA3ED}" srcOrd="0" destOrd="0" presId="urn:microsoft.com/office/officeart/2018/2/layout/IconCircleList"/>
    <dgm:cxn modelId="{077FB24D-5552-487F-8CBC-9F6E3A71130A}" type="presParOf" srcId="{6B492751-2EDE-4B36-8302-47F02E0DFEE9}" destId="{56F517BB-D301-4C8E-92FD-3487463C80C5}" srcOrd="1" destOrd="0" presId="urn:microsoft.com/office/officeart/2018/2/layout/IconCircleList"/>
    <dgm:cxn modelId="{EC06B5E1-868B-4CB8-9198-0EBD735A8892}" type="presParOf" srcId="{6B492751-2EDE-4B36-8302-47F02E0DFEE9}" destId="{2F491C3B-CBCB-43F9-9204-D589B41709F0}" srcOrd="2" destOrd="0" presId="urn:microsoft.com/office/officeart/2018/2/layout/IconCircleList"/>
    <dgm:cxn modelId="{EAE2A106-C3B3-4F4A-A5FD-3A396FD4F007}" type="presParOf" srcId="{6B492751-2EDE-4B36-8302-47F02E0DFEE9}" destId="{4913C4D5-8C9D-4B4E-A857-6A75156EEB9D}" srcOrd="3" destOrd="0" presId="urn:microsoft.com/office/officeart/2018/2/layout/IconCircleList"/>
    <dgm:cxn modelId="{D14F5EB1-52D5-4F4B-94E0-B55BCCA91AAD}" type="presParOf" srcId="{2D4F5C39-9F48-4A79-8A34-40D7F9592859}" destId="{A348083E-F0DF-4342-9012-4286E7CEDE9C}" srcOrd="5" destOrd="0" presId="urn:microsoft.com/office/officeart/2018/2/layout/IconCircleList"/>
    <dgm:cxn modelId="{FA7820DA-8BD8-41F3-9C49-36EBFBD07BC1}" type="presParOf" srcId="{2D4F5C39-9F48-4A79-8A34-40D7F9592859}" destId="{AFD6F844-3E9B-474D-A0F9-682CC892E686}" srcOrd="6" destOrd="0" presId="urn:microsoft.com/office/officeart/2018/2/layout/IconCircleList"/>
    <dgm:cxn modelId="{7407DFBA-9745-40D1-B435-400E1B1C3783}" type="presParOf" srcId="{AFD6F844-3E9B-474D-A0F9-682CC892E686}" destId="{8CB5FD8E-D7DF-41D0-8CDE-4FB1B681DEB6}" srcOrd="0" destOrd="0" presId="urn:microsoft.com/office/officeart/2018/2/layout/IconCircleList"/>
    <dgm:cxn modelId="{AEB8FD30-E69B-4FA7-A462-B4AA797DCFE1}" type="presParOf" srcId="{AFD6F844-3E9B-474D-A0F9-682CC892E686}" destId="{AF13AACD-1C74-437A-A2FF-7C4AAB5419F4}" srcOrd="1" destOrd="0" presId="urn:microsoft.com/office/officeart/2018/2/layout/IconCircleList"/>
    <dgm:cxn modelId="{111A7C16-E3B3-4998-90C1-A0EB046BC417}" type="presParOf" srcId="{AFD6F844-3E9B-474D-A0F9-682CC892E686}" destId="{1587CDAF-B68B-4818-95BB-B5598DDBF75E}" srcOrd="2" destOrd="0" presId="urn:microsoft.com/office/officeart/2018/2/layout/IconCircleList"/>
    <dgm:cxn modelId="{FB8ECE80-BE7D-4DEB-83CA-11E1AC457C08}" type="presParOf" srcId="{AFD6F844-3E9B-474D-A0F9-682CC892E686}" destId="{14BAFB0E-4C31-4958-87ED-EAF0BC8E4D5A}" srcOrd="3" destOrd="0" presId="urn:microsoft.com/office/officeart/2018/2/layout/IconCircleList"/>
    <dgm:cxn modelId="{0FCF24B1-1A7F-4E3B-BDFA-2C9F0717F877}" type="presParOf" srcId="{2D4F5C39-9F48-4A79-8A34-40D7F9592859}" destId="{D874A19E-9F3F-4155-B9EA-1782DAA5B2C9}" srcOrd="7" destOrd="0" presId="urn:microsoft.com/office/officeart/2018/2/layout/IconCircleList"/>
    <dgm:cxn modelId="{264FA4DC-E8C2-4B26-AF4F-B4F219BF179A}" type="presParOf" srcId="{2D4F5C39-9F48-4A79-8A34-40D7F9592859}" destId="{FB688A45-C0A1-498A-ACA3-98F5FBB9FDC5}" srcOrd="8" destOrd="0" presId="urn:microsoft.com/office/officeart/2018/2/layout/IconCircleList"/>
    <dgm:cxn modelId="{F967982E-B2AE-4DA7-83C1-0E50EF2642C2}" type="presParOf" srcId="{FB688A45-C0A1-498A-ACA3-98F5FBB9FDC5}" destId="{8C550AB2-92C4-42CC-A419-082683A12DD5}" srcOrd="0" destOrd="0" presId="urn:microsoft.com/office/officeart/2018/2/layout/IconCircleList"/>
    <dgm:cxn modelId="{517E3E8D-DEBB-40D1-A8A5-D7DB20885E23}" type="presParOf" srcId="{FB688A45-C0A1-498A-ACA3-98F5FBB9FDC5}" destId="{DFF80800-03B7-4705-8F15-A6DD455B8BF5}" srcOrd="1" destOrd="0" presId="urn:microsoft.com/office/officeart/2018/2/layout/IconCircleList"/>
    <dgm:cxn modelId="{B34A53E0-6286-4714-B14B-FAE5EC3288DD}" type="presParOf" srcId="{FB688A45-C0A1-498A-ACA3-98F5FBB9FDC5}" destId="{F86D2231-3A7D-4520-9BBC-E43751E2CD27}" srcOrd="2" destOrd="0" presId="urn:microsoft.com/office/officeart/2018/2/layout/IconCircleList"/>
    <dgm:cxn modelId="{2188B679-B84F-495F-BE97-17EEC5A74C79}" type="presParOf" srcId="{FB688A45-C0A1-498A-ACA3-98F5FBB9FDC5}" destId="{E804C05A-5B42-4D82-8C22-E6817890D133}" srcOrd="3" destOrd="0" presId="urn:microsoft.com/office/officeart/2018/2/layout/IconCircleList"/>
    <dgm:cxn modelId="{1834E635-B1F1-44FD-A300-9C3F648CD8F7}" type="presParOf" srcId="{2D4F5C39-9F48-4A79-8A34-40D7F9592859}" destId="{A487C1DE-269F-4A90-98E1-6EA935F7E3C7}" srcOrd="9" destOrd="0" presId="urn:microsoft.com/office/officeart/2018/2/layout/IconCircleList"/>
    <dgm:cxn modelId="{647E96D9-8CC0-4966-90A8-0E22AD431804}" type="presParOf" srcId="{2D4F5C39-9F48-4A79-8A34-40D7F9592859}" destId="{67B6139A-D00D-4316-B1F7-10DB1C446554}" srcOrd="10" destOrd="0" presId="urn:microsoft.com/office/officeart/2018/2/layout/IconCircleList"/>
    <dgm:cxn modelId="{988BF0E2-3071-4F4E-94EC-C590E6B748A6}" type="presParOf" srcId="{67B6139A-D00D-4316-B1F7-10DB1C446554}" destId="{2589BD51-58AE-4B3B-B9D0-9330CD4ABB03}" srcOrd="0" destOrd="0" presId="urn:microsoft.com/office/officeart/2018/2/layout/IconCircleList"/>
    <dgm:cxn modelId="{A2AA2C63-D3F3-40BC-9F3E-BF55F1D380E3}" type="presParOf" srcId="{67B6139A-D00D-4316-B1F7-10DB1C446554}" destId="{5D6CB7B7-481C-4D58-89E0-E0D1CC8CFD61}" srcOrd="1" destOrd="0" presId="urn:microsoft.com/office/officeart/2018/2/layout/IconCircleList"/>
    <dgm:cxn modelId="{8E8B0FE6-6DBB-469B-87F4-FDD157841FEB}" type="presParOf" srcId="{67B6139A-D00D-4316-B1F7-10DB1C446554}" destId="{0FAB445D-1E49-42CA-99A2-A9D12232D16B}" srcOrd="2" destOrd="0" presId="urn:microsoft.com/office/officeart/2018/2/layout/IconCircleList"/>
    <dgm:cxn modelId="{2AC42CC9-5E4D-42AE-A281-775BD1077356}" type="presParOf" srcId="{67B6139A-D00D-4316-B1F7-10DB1C446554}" destId="{B17705A8-800F-42B6-AED4-1DE0E0EA7BE6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86D4E52-F8AC-4FE9-A845-9966880176D6}" type="doc">
      <dgm:prSet loTypeId="urn:microsoft.com/office/officeart/2008/layout/HorizontalMultiLevelHierarchy" loCatId="hierarchy" qsTypeId="urn:microsoft.com/office/officeart/2005/8/quickstyle/simple5" qsCatId="simple" csTypeId="urn:microsoft.com/office/officeart/2005/8/colors/colorful1#1" csCatId="colorful" phldr="1"/>
      <dgm:spPr/>
      <dgm:t>
        <a:bodyPr/>
        <a:lstStyle/>
        <a:p>
          <a:endParaRPr lang="en-IN"/>
        </a:p>
      </dgm:t>
    </dgm:pt>
    <dgm:pt modelId="{28ACFEAC-14B3-4FCE-AC10-34A5ABCB03F6}">
      <dgm:prSet phldrT="[Text]"/>
      <dgm:spPr/>
      <dgm:t>
        <a:bodyPr/>
        <a:lstStyle/>
        <a:p>
          <a:r>
            <a:rPr lang="en-GB"/>
            <a:t>Data</a:t>
          </a:r>
          <a:endParaRPr lang="en-IN"/>
        </a:p>
      </dgm:t>
    </dgm:pt>
    <dgm:pt modelId="{8C6BA583-C2CF-4215-BD2E-CA2114D88BC8}" type="parTrans" cxnId="{7EC24DCB-ED05-4DA9-814F-7B38921FB0D2}">
      <dgm:prSet/>
      <dgm:spPr/>
      <dgm:t>
        <a:bodyPr/>
        <a:lstStyle/>
        <a:p>
          <a:endParaRPr lang="en-IN"/>
        </a:p>
      </dgm:t>
    </dgm:pt>
    <dgm:pt modelId="{E0CDE03C-C93E-4026-A361-9C90185C00E6}" type="sibTrans" cxnId="{7EC24DCB-ED05-4DA9-814F-7B38921FB0D2}">
      <dgm:prSet/>
      <dgm:spPr/>
      <dgm:t>
        <a:bodyPr/>
        <a:lstStyle/>
        <a:p>
          <a:endParaRPr lang="en-IN"/>
        </a:p>
      </dgm:t>
    </dgm:pt>
    <dgm:pt modelId="{FFBC1C6B-ACF8-48E3-A400-4FEEC0CB90A9}">
      <dgm:prSet phldrT="[Text]"/>
      <dgm:spPr/>
      <dgm:t>
        <a:bodyPr/>
        <a:lstStyle/>
        <a:p>
          <a:r>
            <a:rPr lang="en-GB"/>
            <a:t>Numerical</a:t>
          </a:r>
          <a:endParaRPr lang="en-IN"/>
        </a:p>
      </dgm:t>
    </dgm:pt>
    <dgm:pt modelId="{95E96D53-470A-468A-A293-DC6D95690E3A}" type="parTrans" cxnId="{DF3EEC96-2DB8-468C-9336-75D7B062DEFC}">
      <dgm:prSet/>
      <dgm:spPr/>
      <dgm:t>
        <a:bodyPr/>
        <a:lstStyle/>
        <a:p>
          <a:endParaRPr lang="en-IN"/>
        </a:p>
      </dgm:t>
    </dgm:pt>
    <dgm:pt modelId="{691EB6BB-1EE5-45A9-A5E3-C734F773D222}" type="sibTrans" cxnId="{DF3EEC96-2DB8-468C-9336-75D7B062DEFC}">
      <dgm:prSet/>
      <dgm:spPr/>
      <dgm:t>
        <a:bodyPr/>
        <a:lstStyle/>
        <a:p>
          <a:endParaRPr lang="en-IN"/>
        </a:p>
      </dgm:t>
    </dgm:pt>
    <dgm:pt modelId="{36C298D0-6109-4E8B-807F-6F4057C7BAA4}">
      <dgm:prSet phldrT="[Text]"/>
      <dgm:spPr/>
      <dgm:t>
        <a:bodyPr/>
        <a:lstStyle/>
        <a:p>
          <a:r>
            <a:rPr lang="en-GB"/>
            <a:t>Categorical</a:t>
          </a:r>
          <a:endParaRPr lang="en-IN"/>
        </a:p>
      </dgm:t>
    </dgm:pt>
    <dgm:pt modelId="{F3071A6B-8E22-4404-B72C-93FEAB904663}" type="parTrans" cxnId="{D49E79D3-D292-4305-BBF7-6CBC5683C761}">
      <dgm:prSet/>
      <dgm:spPr/>
      <dgm:t>
        <a:bodyPr/>
        <a:lstStyle/>
        <a:p>
          <a:endParaRPr lang="en-IN"/>
        </a:p>
      </dgm:t>
    </dgm:pt>
    <dgm:pt modelId="{73DFE9EE-B98C-409B-B81A-2261DCC18E3F}" type="sibTrans" cxnId="{D49E79D3-D292-4305-BBF7-6CBC5683C761}">
      <dgm:prSet/>
      <dgm:spPr/>
      <dgm:t>
        <a:bodyPr/>
        <a:lstStyle/>
        <a:p>
          <a:endParaRPr lang="en-IN"/>
        </a:p>
      </dgm:t>
    </dgm:pt>
    <dgm:pt modelId="{E6949641-5ADF-4E55-B468-CCA69EDC5AE0}">
      <dgm:prSet phldrT="[Text]"/>
      <dgm:spPr/>
      <dgm:t>
        <a:bodyPr/>
        <a:lstStyle/>
        <a:p>
          <a:r>
            <a:rPr lang="en-GB"/>
            <a:t>Age</a:t>
          </a:r>
          <a:endParaRPr lang="en-IN"/>
        </a:p>
      </dgm:t>
    </dgm:pt>
    <dgm:pt modelId="{09639695-5083-4EA1-83FE-FB2384D87FDC}" type="parTrans" cxnId="{4240F37E-1D3F-4CA9-A220-7C9185DCD79F}">
      <dgm:prSet/>
      <dgm:spPr/>
      <dgm:t>
        <a:bodyPr/>
        <a:lstStyle/>
        <a:p>
          <a:endParaRPr lang="en-IN"/>
        </a:p>
      </dgm:t>
    </dgm:pt>
    <dgm:pt modelId="{6A73B6E9-0429-4DA9-92C8-3DE107B693D7}" type="sibTrans" cxnId="{4240F37E-1D3F-4CA9-A220-7C9185DCD79F}">
      <dgm:prSet/>
      <dgm:spPr/>
      <dgm:t>
        <a:bodyPr/>
        <a:lstStyle/>
        <a:p>
          <a:endParaRPr lang="en-IN"/>
        </a:p>
      </dgm:t>
    </dgm:pt>
    <dgm:pt modelId="{E48ADE50-BB89-4250-8484-DC412B2FF90D}">
      <dgm:prSet phldrT="[Text]"/>
      <dgm:spPr/>
      <dgm:t>
        <a:bodyPr/>
        <a:lstStyle/>
        <a:p>
          <a:r>
            <a:rPr lang="en-GB"/>
            <a:t>Salary</a:t>
          </a:r>
          <a:endParaRPr lang="en-IN"/>
        </a:p>
      </dgm:t>
    </dgm:pt>
    <dgm:pt modelId="{B006FDCD-EED4-43B4-8E17-B84607ED8343}" type="parTrans" cxnId="{A09E5418-9F3A-4EC1-AC52-A0836BFCC047}">
      <dgm:prSet/>
      <dgm:spPr/>
      <dgm:t>
        <a:bodyPr/>
        <a:lstStyle/>
        <a:p>
          <a:endParaRPr lang="en-IN"/>
        </a:p>
      </dgm:t>
    </dgm:pt>
    <dgm:pt modelId="{EE738552-849C-42D8-9050-92CE44749E0D}" type="sibTrans" cxnId="{A09E5418-9F3A-4EC1-AC52-A0836BFCC047}">
      <dgm:prSet/>
      <dgm:spPr/>
      <dgm:t>
        <a:bodyPr/>
        <a:lstStyle/>
        <a:p>
          <a:endParaRPr lang="en-IN"/>
        </a:p>
      </dgm:t>
    </dgm:pt>
    <dgm:pt modelId="{6FBA9389-CF28-41AA-8BA3-5C7A513FF4CF}">
      <dgm:prSet phldrT="[Text]"/>
      <dgm:spPr/>
      <dgm:t>
        <a:bodyPr/>
        <a:lstStyle/>
        <a:p>
          <a:r>
            <a:rPr lang="en-GB"/>
            <a:t>Height</a:t>
          </a:r>
          <a:endParaRPr lang="en-IN"/>
        </a:p>
      </dgm:t>
    </dgm:pt>
    <dgm:pt modelId="{68F3ED19-7B1D-4A70-B932-1F369B22583A}" type="parTrans" cxnId="{1B4B312D-FEF1-44A7-80CE-C7F86E356F34}">
      <dgm:prSet/>
      <dgm:spPr/>
      <dgm:t>
        <a:bodyPr/>
        <a:lstStyle/>
        <a:p>
          <a:endParaRPr lang="en-IN"/>
        </a:p>
      </dgm:t>
    </dgm:pt>
    <dgm:pt modelId="{466616FB-8AE8-4AF4-A51E-93D075B7282E}" type="sibTrans" cxnId="{1B4B312D-FEF1-44A7-80CE-C7F86E356F34}">
      <dgm:prSet/>
      <dgm:spPr/>
      <dgm:t>
        <a:bodyPr/>
        <a:lstStyle/>
        <a:p>
          <a:endParaRPr lang="en-IN"/>
        </a:p>
      </dgm:t>
    </dgm:pt>
    <dgm:pt modelId="{0909D43E-D1C4-4B3C-8BD0-6605CFEE0C7C}">
      <dgm:prSet phldrT="[Text]"/>
      <dgm:spPr/>
      <dgm:t>
        <a:bodyPr/>
        <a:lstStyle/>
        <a:p>
          <a:r>
            <a:rPr lang="en-GB"/>
            <a:t>Color</a:t>
          </a:r>
          <a:endParaRPr lang="en-IN"/>
        </a:p>
      </dgm:t>
    </dgm:pt>
    <dgm:pt modelId="{8277147F-2CE8-44C2-B3B8-954B3D97761C}" type="parTrans" cxnId="{449A55D8-986D-4BD8-8F03-AE05A71B432F}">
      <dgm:prSet/>
      <dgm:spPr/>
      <dgm:t>
        <a:bodyPr/>
        <a:lstStyle/>
        <a:p>
          <a:endParaRPr lang="en-IN"/>
        </a:p>
      </dgm:t>
    </dgm:pt>
    <dgm:pt modelId="{03B6AA51-6F8E-4CA8-98C8-AB635467FE1F}" type="sibTrans" cxnId="{449A55D8-986D-4BD8-8F03-AE05A71B432F}">
      <dgm:prSet/>
      <dgm:spPr/>
      <dgm:t>
        <a:bodyPr/>
        <a:lstStyle/>
        <a:p>
          <a:endParaRPr lang="en-IN"/>
        </a:p>
      </dgm:t>
    </dgm:pt>
    <dgm:pt modelId="{A4B6313A-1736-47DC-9470-75BE29FE1DA1}">
      <dgm:prSet phldrT="[Text]"/>
      <dgm:spPr/>
      <dgm:t>
        <a:bodyPr/>
        <a:lstStyle/>
        <a:p>
          <a:r>
            <a:rPr lang="en-GB" dirty="0"/>
            <a:t>Animal’s Breed</a:t>
          </a:r>
          <a:endParaRPr lang="en-IN" dirty="0"/>
        </a:p>
      </dgm:t>
    </dgm:pt>
    <dgm:pt modelId="{0D5E22B9-F910-4EAC-A3E0-358DE5203B76}" type="parTrans" cxnId="{C7256C19-BD1E-435E-ADC4-3DAB7B87A52F}">
      <dgm:prSet/>
      <dgm:spPr/>
      <dgm:t>
        <a:bodyPr/>
        <a:lstStyle/>
        <a:p>
          <a:endParaRPr lang="en-IN"/>
        </a:p>
      </dgm:t>
    </dgm:pt>
    <dgm:pt modelId="{89160288-64EE-4E69-9BFC-EE15C1F31138}" type="sibTrans" cxnId="{C7256C19-BD1E-435E-ADC4-3DAB7B87A52F}">
      <dgm:prSet/>
      <dgm:spPr/>
      <dgm:t>
        <a:bodyPr/>
        <a:lstStyle/>
        <a:p>
          <a:endParaRPr lang="en-IN"/>
        </a:p>
      </dgm:t>
    </dgm:pt>
    <dgm:pt modelId="{3FA73315-5C14-4435-BC29-215191CABC0F}">
      <dgm:prSet phldrT="[Text]"/>
      <dgm:spPr/>
      <dgm:t>
        <a:bodyPr/>
        <a:lstStyle/>
        <a:p>
          <a:r>
            <a:rPr lang="en-GB"/>
            <a:t>Gender</a:t>
          </a:r>
          <a:endParaRPr lang="en-IN"/>
        </a:p>
      </dgm:t>
    </dgm:pt>
    <dgm:pt modelId="{F4676970-3900-49D4-9A5E-90889C3F8C89}" type="parTrans" cxnId="{CD930A76-86F2-49FF-9AB0-CB08DD2DF5E7}">
      <dgm:prSet/>
      <dgm:spPr/>
      <dgm:t>
        <a:bodyPr/>
        <a:lstStyle/>
        <a:p>
          <a:endParaRPr lang="en-IN"/>
        </a:p>
      </dgm:t>
    </dgm:pt>
    <dgm:pt modelId="{C2F3B137-32D6-4159-9FF9-2C5C2B88ED19}" type="sibTrans" cxnId="{CD930A76-86F2-49FF-9AB0-CB08DD2DF5E7}">
      <dgm:prSet/>
      <dgm:spPr/>
      <dgm:t>
        <a:bodyPr/>
        <a:lstStyle/>
        <a:p>
          <a:endParaRPr lang="en-IN"/>
        </a:p>
      </dgm:t>
    </dgm:pt>
    <dgm:pt modelId="{DD31C1AF-71EC-4574-9C29-BAA7E331DBBB}" type="pres">
      <dgm:prSet presAssocID="{686D4E52-F8AC-4FE9-A845-9966880176D6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C08E84B-ECA9-413C-B4FC-CF87FBD5AD30}" type="pres">
      <dgm:prSet presAssocID="{28ACFEAC-14B3-4FCE-AC10-34A5ABCB03F6}" presName="root1" presStyleCnt="0"/>
      <dgm:spPr/>
    </dgm:pt>
    <dgm:pt modelId="{C2E9F3E4-C979-4808-982A-FA8A79583C54}" type="pres">
      <dgm:prSet presAssocID="{28ACFEAC-14B3-4FCE-AC10-34A5ABCB03F6}" presName="LevelOneTextNod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48B9B4F-1E95-4326-8BD5-FBD458C8FDB8}" type="pres">
      <dgm:prSet presAssocID="{28ACFEAC-14B3-4FCE-AC10-34A5ABCB03F6}" presName="level2hierChild" presStyleCnt="0"/>
      <dgm:spPr/>
    </dgm:pt>
    <dgm:pt modelId="{76E050B7-14FE-41A2-953B-E8F44617978F}" type="pres">
      <dgm:prSet presAssocID="{95E96D53-470A-468A-A293-DC6D95690E3A}" presName="conn2-1" presStyleLbl="parChTrans1D2" presStyleIdx="0" presStyleCnt="2"/>
      <dgm:spPr/>
      <dgm:t>
        <a:bodyPr/>
        <a:lstStyle/>
        <a:p>
          <a:endParaRPr lang="en-US"/>
        </a:p>
      </dgm:t>
    </dgm:pt>
    <dgm:pt modelId="{2CEA35B8-0728-4CBC-8B8E-57A36475A997}" type="pres">
      <dgm:prSet presAssocID="{95E96D53-470A-468A-A293-DC6D95690E3A}" presName="connTx" presStyleLbl="parChTrans1D2" presStyleIdx="0" presStyleCnt="2"/>
      <dgm:spPr/>
      <dgm:t>
        <a:bodyPr/>
        <a:lstStyle/>
        <a:p>
          <a:endParaRPr lang="en-US"/>
        </a:p>
      </dgm:t>
    </dgm:pt>
    <dgm:pt modelId="{EB12E71D-2CAE-4723-9DA8-C852F8E8276D}" type="pres">
      <dgm:prSet presAssocID="{FFBC1C6B-ACF8-48E3-A400-4FEEC0CB90A9}" presName="root2" presStyleCnt="0"/>
      <dgm:spPr/>
    </dgm:pt>
    <dgm:pt modelId="{18C975A0-67EE-4902-8929-266CEA57DA3F}" type="pres">
      <dgm:prSet presAssocID="{FFBC1C6B-ACF8-48E3-A400-4FEEC0CB90A9}" presName="LevelTwoTextNode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28EB895-1721-4CCC-9F91-276B79F60C18}" type="pres">
      <dgm:prSet presAssocID="{FFBC1C6B-ACF8-48E3-A400-4FEEC0CB90A9}" presName="level3hierChild" presStyleCnt="0"/>
      <dgm:spPr/>
    </dgm:pt>
    <dgm:pt modelId="{AE04A88A-4D56-4B86-A9F8-8157B73A9AD4}" type="pres">
      <dgm:prSet presAssocID="{09639695-5083-4EA1-83FE-FB2384D87FDC}" presName="conn2-1" presStyleLbl="parChTrans1D3" presStyleIdx="0" presStyleCnt="6"/>
      <dgm:spPr/>
      <dgm:t>
        <a:bodyPr/>
        <a:lstStyle/>
        <a:p>
          <a:endParaRPr lang="en-US"/>
        </a:p>
      </dgm:t>
    </dgm:pt>
    <dgm:pt modelId="{F0F89976-D78E-4FBA-9E88-688D1A7A6B15}" type="pres">
      <dgm:prSet presAssocID="{09639695-5083-4EA1-83FE-FB2384D87FDC}" presName="connTx" presStyleLbl="parChTrans1D3" presStyleIdx="0" presStyleCnt="6"/>
      <dgm:spPr/>
      <dgm:t>
        <a:bodyPr/>
        <a:lstStyle/>
        <a:p>
          <a:endParaRPr lang="en-US"/>
        </a:p>
      </dgm:t>
    </dgm:pt>
    <dgm:pt modelId="{EF432DAE-2E47-497A-8741-D618FD9C5363}" type="pres">
      <dgm:prSet presAssocID="{E6949641-5ADF-4E55-B468-CCA69EDC5AE0}" presName="root2" presStyleCnt="0"/>
      <dgm:spPr/>
    </dgm:pt>
    <dgm:pt modelId="{61D45ACC-0144-4B36-9DCA-6646C7F60B88}" type="pres">
      <dgm:prSet presAssocID="{E6949641-5ADF-4E55-B468-CCA69EDC5AE0}" presName="LevelTwoTextNode" presStyleLbl="node3" presStyleIdx="0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BE31876-F999-4138-8AB7-072B9FAF1828}" type="pres">
      <dgm:prSet presAssocID="{E6949641-5ADF-4E55-B468-CCA69EDC5AE0}" presName="level3hierChild" presStyleCnt="0"/>
      <dgm:spPr/>
    </dgm:pt>
    <dgm:pt modelId="{B48B081F-743B-4591-BA0C-E984D53A44F0}" type="pres">
      <dgm:prSet presAssocID="{B006FDCD-EED4-43B4-8E17-B84607ED8343}" presName="conn2-1" presStyleLbl="parChTrans1D3" presStyleIdx="1" presStyleCnt="6"/>
      <dgm:spPr/>
      <dgm:t>
        <a:bodyPr/>
        <a:lstStyle/>
        <a:p>
          <a:endParaRPr lang="en-US"/>
        </a:p>
      </dgm:t>
    </dgm:pt>
    <dgm:pt modelId="{5A739866-298C-481D-B39E-7D800A4A9B29}" type="pres">
      <dgm:prSet presAssocID="{B006FDCD-EED4-43B4-8E17-B84607ED8343}" presName="connTx" presStyleLbl="parChTrans1D3" presStyleIdx="1" presStyleCnt="6"/>
      <dgm:spPr/>
      <dgm:t>
        <a:bodyPr/>
        <a:lstStyle/>
        <a:p>
          <a:endParaRPr lang="en-US"/>
        </a:p>
      </dgm:t>
    </dgm:pt>
    <dgm:pt modelId="{E67529C8-1BFF-4F1B-B6AB-9B52F7FF1C2A}" type="pres">
      <dgm:prSet presAssocID="{E48ADE50-BB89-4250-8484-DC412B2FF90D}" presName="root2" presStyleCnt="0"/>
      <dgm:spPr/>
    </dgm:pt>
    <dgm:pt modelId="{76972684-4094-490A-BE37-CF2E4B954C5E}" type="pres">
      <dgm:prSet presAssocID="{E48ADE50-BB89-4250-8484-DC412B2FF90D}" presName="LevelTwoTextNode" presStyleLbl="node3" presStyleIdx="1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ABD57E6-1561-480D-957C-240964A98278}" type="pres">
      <dgm:prSet presAssocID="{E48ADE50-BB89-4250-8484-DC412B2FF90D}" presName="level3hierChild" presStyleCnt="0"/>
      <dgm:spPr/>
    </dgm:pt>
    <dgm:pt modelId="{C58817C0-57FC-41D3-BAB2-5B789F60974E}" type="pres">
      <dgm:prSet presAssocID="{68F3ED19-7B1D-4A70-B932-1F369B22583A}" presName="conn2-1" presStyleLbl="parChTrans1D3" presStyleIdx="2" presStyleCnt="6"/>
      <dgm:spPr/>
      <dgm:t>
        <a:bodyPr/>
        <a:lstStyle/>
        <a:p>
          <a:endParaRPr lang="en-US"/>
        </a:p>
      </dgm:t>
    </dgm:pt>
    <dgm:pt modelId="{07021A70-F264-422F-938F-88D761D68EB9}" type="pres">
      <dgm:prSet presAssocID="{68F3ED19-7B1D-4A70-B932-1F369B22583A}" presName="connTx" presStyleLbl="parChTrans1D3" presStyleIdx="2" presStyleCnt="6"/>
      <dgm:spPr/>
      <dgm:t>
        <a:bodyPr/>
        <a:lstStyle/>
        <a:p>
          <a:endParaRPr lang="en-US"/>
        </a:p>
      </dgm:t>
    </dgm:pt>
    <dgm:pt modelId="{649D7055-5EF1-4769-BB42-19701D4044FB}" type="pres">
      <dgm:prSet presAssocID="{6FBA9389-CF28-41AA-8BA3-5C7A513FF4CF}" presName="root2" presStyleCnt="0"/>
      <dgm:spPr/>
    </dgm:pt>
    <dgm:pt modelId="{D5D289D6-C733-4CF7-9FB6-20EA160E977A}" type="pres">
      <dgm:prSet presAssocID="{6FBA9389-CF28-41AA-8BA3-5C7A513FF4CF}" presName="LevelTwoTextNode" presStyleLbl="node3" presStyleIdx="2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CF73B2D-53A3-4EAE-A5E4-C1FFF595D5DA}" type="pres">
      <dgm:prSet presAssocID="{6FBA9389-CF28-41AA-8BA3-5C7A513FF4CF}" presName="level3hierChild" presStyleCnt="0"/>
      <dgm:spPr/>
    </dgm:pt>
    <dgm:pt modelId="{F2C7E836-070F-4166-9E2F-511F855217E8}" type="pres">
      <dgm:prSet presAssocID="{F3071A6B-8E22-4404-B72C-93FEAB904663}" presName="conn2-1" presStyleLbl="parChTrans1D2" presStyleIdx="1" presStyleCnt="2"/>
      <dgm:spPr/>
      <dgm:t>
        <a:bodyPr/>
        <a:lstStyle/>
        <a:p>
          <a:endParaRPr lang="en-US"/>
        </a:p>
      </dgm:t>
    </dgm:pt>
    <dgm:pt modelId="{4030E8CF-28F1-4421-AA92-6F08E1A859BE}" type="pres">
      <dgm:prSet presAssocID="{F3071A6B-8E22-4404-B72C-93FEAB904663}" presName="connTx" presStyleLbl="parChTrans1D2" presStyleIdx="1" presStyleCnt="2"/>
      <dgm:spPr/>
      <dgm:t>
        <a:bodyPr/>
        <a:lstStyle/>
        <a:p>
          <a:endParaRPr lang="en-US"/>
        </a:p>
      </dgm:t>
    </dgm:pt>
    <dgm:pt modelId="{47C8E55D-16C1-4A64-8A58-285A844DA4BF}" type="pres">
      <dgm:prSet presAssocID="{36C298D0-6109-4E8B-807F-6F4057C7BAA4}" presName="root2" presStyleCnt="0"/>
      <dgm:spPr/>
    </dgm:pt>
    <dgm:pt modelId="{16055CA9-EEF4-4372-9876-E360DAA4E095}" type="pres">
      <dgm:prSet presAssocID="{36C298D0-6109-4E8B-807F-6F4057C7BAA4}" presName="LevelTwoTextNode" presStyleLbl="node2" presStyleIdx="1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DCF8E28-CDBE-41E1-9577-C8BF797B7297}" type="pres">
      <dgm:prSet presAssocID="{36C298D0-6109-4E8B-807F-6F4057C7BAA4}" presName="level3hierChild" presStyleCnt="0"/>
      <dgm:spPr/>
    </dgm:pt>
    <dgm:pt modelId="{A5F62DC9-1672-4AA2-88C7-2C4B735E99D2}" type="pres">
      <dgm:prSet presAssocID="{8277147F-2CE8-44C2-B3B8-954B3D97761C}" presName="conn2-1" presStyleLbl="parChTrans1D3" presStyleIdx="3" presStyleCnt="6"/>
      <dgm:spPr/>
      <dgm:t>
        <a:bodyPr/>
        <a:lstStyle/>
        <a:p>
          <a:endParaRPr lang="en-US"/>
        </a:p>
      </dgm:t>
    </dgm:pt>
    <dgm:pt modelId="{AFE202AB-BAAD-4ADB-9BFE-9A444A37F8C1}" type="pres">
      <dgm:prSet presAssocID="{8277147F-2CE8-44C2-B3B8-954B3D97761C}" presName="connTx" presStyleLbl="parChTrans1D3" presStyleIdx="3" presStyleCnt="6"/>
      <dgm:spPr/>
      <dgm:t>
        <a:bodyPr/>
        <a:lstStyle/>
        <a:p>
          <a:endParaRPr lang="en-US"/>
        </a:p>
      </dgm:t>
    </dgm:pt>
    <dgm:pt modelId="{388AD368-048E-436C-80E3-9D0DB4ACB7F5}" type="pres">
      <dgm:prSet presAssocID="{0909D43E-D1C4-4B3C-8BD0-6605CFEE0C7C}" presName="root2" presStyleCnt="0"/>
      <dgm:spPr/>
    </dgm:pt>
    <dgm:pt modelId="{660A30E3-6598-4875-8BB6-037393AE313E}" type="pres">
      <dgm:prSet presAssocID="{0909D43E-D1C4-4B3C-8BD0-6605CFEE0C7C}" presName="LevelTwoTextNode" presStyleLbl="node3" presStyleIdx="3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87FFF44-9642-468D-9A05-578C0C0D5DCE}" type="pres">
      <dgm:prSet presAssocID="{0909D43E-D1C4-4B3C-8BD0-6605CFEE0C7C}" presName="level3hierChild" presStyleCnt="0"/>
      <dgm:spPr/>
    </dgm:pt>
    <dgm:pt modelId="{7B2517FC-D65D-4D4A-8E19-41B3CAE774BA}" type="pres">
      <dgm:prSet presAssocID="{0D5E22B9-F910-4EAC-A3E0-358DE5203B76}" presName="conn2-1" presStyleLbl="parChTrans1D3" presStyleIdx="4" presStyleCnt="6"/>
      <dgm:spPr/>
      <dgm:t>
        <a:bodyPr/>
        <a:lstStyle/>
        <a:p>
          <a:endParaRPr lang="en-US"/>
        </a:p>
      </dgm:t>
    </dgm:pt>
    <dgm:pt modelId="{BD342692-2657-4FD5-AEBF-00227F41DD2F}" type="pres">
      <dgm:prSet presAssocID="{0D5E22B9-F910-4EAC-A3E0-358DE5203B76}" presName="connTx" presStyleLbl="parChTrans1D3" presStyleIdx="4" presStyleCnt="6"/>
      <dgm:spPr/>
      <dgm:t>
        <a:bodyPr/>
        <a:lstStyle/>
        <a:p>
          <a:endParaRPr lang="en-US"/>
        </a:p>
      </dgm:t>
    </dgm:pt>
    <dgm:pt modelId="{393D940C-D59D-4388-BB62-4D498DFB582E}" type="pres">
      <dgm:prSet presAssocID="{A4B6313A-1736-47DC-9470-75BE29FE1DA1}" presName="root2" presStyleCnt="0"/>
      <dgm:spPr/>
    </dgm:pt>
    <dgm:pt modelId="{0A86F37F-4CA2-4BF8-AEAB-F9A961C26FC1}" type="pres">
      <dgm:prSet presAssocID="{A4B6313A-1736-47DC-9470-75BE29FE1DA1}" presName="LevelTwoTextNode" presStyleLbl="node3" presStyleIdx="4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AD130B6-8181-43D5-856C-1EDFB18376A2}" type="pres">
      <dgm:prSet presAssocID="{A4B6313A-1736-47DC-9470-75BE29FE1DA1}" presName="level3hierChild" presStyleCnt="0"/>
      <dgm:spPr/>
    </dgm:pt>
    <dgm:pt modelId="{62303D38-0CB3-4DFA-99EF-2F2D8CDC1D43}" type="pres">
      <dgm:prSet presAssocID="{F4676970-3900-49D4-9A5E-90889C3F8C89}" presName="conn2-1" presStyleLbl="parChTrans1D3" presStyleIdx="5" presStyleCnt="6"/>
      <dgm:spPr/>
      <dgm:t>
        <a:bodyPr/>
        <a:lstStyle/>
        <a:p>
          <a:endParaRPr lang="en-US"/>
        </a:p>
      </dgm:t>
    </dgm:pt>
    <dgm:pt modelId="{76F29353-E87B-4022-A79D-691190168B24}" type="pres">
      <dgm:prSet presAssocID="{F4676970-3900-49D4-9A5E-90889C3F8C89}" presName="connTx" presStyleLbl="parChTrans1D3" presStyleIdx="5" presStyleCnt="6"/>
      <dgm:spPr/>
      <dgm:t>
        <a:bodyPr/>
        <a:lstStyle/>
        <a:p>
          <a:endParaRPr lang="en-US"/>
        </a:p>
      </dgm:t>
    </dgm:pt>
    <dgm:pt modelId="{F45B9836-3DC2-4B61-B351-0B219858FCF4}" type="pres">
      <dgm:prSet presAssocID="{3FA73315-5C14-4435-BC29-215191CABC0F}" presName="root2" presStyleCnt="0"/>
      <dgm:spPr/>
    </dgm:pt>
    <dgm:pt modelId="{17E62E98-B533-4F23-B7A5-3A648BAD09EE}" type="pres">
      <dgm:prSet presAssocID="{3FA73315-5C14-4435-BC29-215191CABC0F}" presName="LevelTwoTextNode" presStyleLbl="node3" presStyleIdx="5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C739DA8-5AED-428C-AC01-BFCA4202EFF2}" type="pres">
      <dgm:prSet presAssocID="{3FA73315-5C14-4435-BC29-215191CABC0F}" presName="level3hierChild" presStyleCnt="0"/>
      <dgm:spPr/>
    </dgm:pt>
  </dgm:ptLst>
  <dgm:cxnLst>
    <dgm:cxn modelId="{9F5851D0-3A6D-409F-BBEF-96E167E2D816}" type="presOf" srcId="{28ACFEAC-14B3-4FCE-AC10-34A5ABCB03F6}" destId="{C2E9F3E4-C979-4808-982A-FA8A79583C54}" srcOrd="0" destOrd="0" presId="urn:microsoft.com/office/officeart/2008/layout/HorizontalMultiLevelHierarchy"/>
    <dgm:cxn modelId="{B4AB76AE-9E2D-429D-84DA-5F217431B46C}" type="presOf" srcId="{6FBA9389-CF28-41AA-8BA3-5C7A513FF4CF}" destId="{D5D289D6-C733-4CF7-9FB6-20EA160E977A}" srcOrd="0" destOrd="0" presId="urn:microsoft.com/office/officeart/2008/layout/HorizontalMultiLevelHierarchy"/>
    <dgm:cxn modelId="{C7256C19-BD1E-435E-ADC4-3DAB7B87A52F}" srcId="{36C298D0-6109-4E8B-807F-6F4057C7BAA4}" destId="{A4B6313A-1736-47DC-9470-75BE29FE1DA1}" srcOrd="1" destOrd="0" parTransId="{0D5E22B9-F910-4EAC-A3E0-358DE5203B76}" sibTransId="{89160288-64EE-4E69-9BFC-EE15C1F31138}"/>
    <dgm:cxn modelId="{A09E5418-9F3A-4EC1-AC52-A0836BFCC047}" srcId="{FFBC1C6B-ACF8-48E3-A400-4FEEC0CB90A9}" destId="{E48ADE50-BB89-4250-8484-DC412B2FF90D}" srcOrd="1" destOrd="0" parTransId="{B006FDCD-EED4-43B4-8E17-B84607ED8343}" sibTransId="{EE738552-849C-42D8-9050-92CE44749E0D}"/>
    <dgm:cxn modelId="{D49E79D3-D292-4305-BBF7-6CBC5683C761}" srcId="{28ACFEAC-14B3-4FCE-AC10-34A5ABCB03F6}" destId="{36C298D0-6109-4E8B-807F-6F4057C7BAA4}" srcOrd="1" destOrd="0" parTransId="{F3071A6B-8E22-4404-B72C-93FEAB904663}" sibTransId="{73DFE9EE-B98C-409B-B81A-2261DCC18E3F}"/>
    <dgm:cxn modelId="{7EC24DCB-ED05-4DA9-814F-7B38921FB0D2}" srcId="{686D4E52-F8AC-4FE9-A845-9966880176D6}" destId="{28ACFEAC-14B3-4FCE-AC10-34A5ABCB03F6}" srcOrd="0" destOrd="0" parTransId="{8C6BA583-C2CF-4215-BD2E-CA2114D88BC8}" sibTransId="{E0CDE03C-C93E-4026-A361-9C90185C00E6}"/>
    <dgm:cxn modelId="{1CCADE3E-125A-4D00-9C2F-BE826133C2EF}" type="presOf" srcId="{0D5E22B9-F910-4EAC-A3E0-358DE5203B76}" destId="{BD342692-2657-4FD5-AEBF-00227F41DD2F}" srcOrd="1" destOrd="0" presId="urn:microsoft.com/office/officeart/2008/layout/HorizontalMultiLevelHierarchy"/>
    <dgm:cxn modelId="{8605EDFB-584C-4D89-A231-8AFCEA1F87B2}" type="presOf" srcId="{68F3ED19-7B1D-4A70-B932-1F369B22583A}" destId="{07021A70-F264-422F-938F-88D761D68EB9}" srcOrd="1" destOrd="0" presId="urn:microsoft.com/office/officeart/2008/layout/HorizontalMultiLevelHierarchy"/>
    <dgm:cxn modelId="{1B4B312D-FEF1-44A7-80CE-C7F86E356F34}" srcId="{FFBC1C6B-ACF8-48E3-A400-4FEEC0CB90A9}" destId="{6FBA9389-CF28-41AA-8BA3-5C7A513FF4CF}" srcOrd="2" destOrd="0" parTransId="{68F3ED19-7B1D-4A70-B932-1F369B22583A}" sibTransId="{466616FB-8AE8-4AF4-A51E-93D075B7282E}"/>
    <dgm:cxn modelId="{CD930A76-86F2-49FF-9AB0-CB08DD2DF5E7}" srcId="{36C298D0-6109-4E8B-807F-6F4057C7BAA4}" destId="{3FA73315-5C14-4435-BC29-215191CABC0F}" srcOrd="2" destOrd="0" parTransId="{F4676970-3900-49D4-9A5E-90889C3F8C89}" sibTransId="{C2F3B137-32D6-4159-9FF9-2C5C2B88ED19}"/>
    <dgm:cxn modelId="{E434A483-2359-4AA1-B63C-0608342E050D}" type="presOf" srcId="{3FA73315-5C14-4435-BC29-215191CABC0F}" destId="{17E62E98-B533-4F23-B7A5-3A648BAD09EE}" srcOrd="0" destOrd="0" presId="urn:microsoft.com/office/officeart/2008/layout/HorizontalMultiLevelHierarchy"/>
    <dgm:cxn modelId="{061AF26E-6B41-4989-9BB8-D4589A1D0E0D}" type="presOf" srcId="{F3071A6B-8E22-4404-B72C-93FEAB904663}" destId="{4030E8CF-28F1-4421-AA92-6F08E1A859BE}" srcOrd="1" destOrd="0" presId="urn:microsoft.com/office/officeart/2008/layout/HorizontalMultiLevelHierarchy"/>
    <dgm:cxn modelId="{AA6E15DB-2F23-4767-8F93-4BF288E7DEF3}" type="presOf" srcId="{F3071A6B-8E22-4404-B72C-93FEAB904663}" destId="{F2C7E836-070F-4166-9E2F-511F855217E8}" srcOrd="0" destOrd="0" presId="urn:microsoft.com/office/officeart/2008/layout/HorizontalMultiLevelHierarchy"/>
    <dgm:cxn modelId="{93D8C72B-815B-4E8F-BB29-F0F69E903CF7}" type="presOf" srcId="{68F3ED19-7B1D-4A70-B932-1F369B22583A}" destId="{C58817C0-57FC-41D3-BAB2-5B789F60974E}" srcOrd="0" destOrd="0" presId="urn:microsoft.com/office/officeart/2008/layout/HorizontalMultiLevelHierarchy"/>
    <dgm:cxn modelId="{993FD3E6-BBEE-49C8-8158-8ABF4B21B808}" type="presOf" srcId="{8277147F-2CE8-44C2-B3B8-954B3D97761C}" destId="{AFE202AB-BAAD-4ADB-9BFE-9A444A37F8C1}" srcOrd="1" destOrd="0" presId="urn:microsoft.com/office/officeart/2008/layout/HorizontalMultiLevelHierarchy"/>
    <dgm:cxn modelId="{DF3EEC96-2DB8-468C-9336-75D7B062DEFC}" srcId="{28ACFEAC-14B3-4FCE-AC10-34A5ABCB03F6}" destId="{FFBC1C6B-ACF8-48E3-A400-4FEEC0CB90A9}" srcOrd="0" destOrd="0" parTransId="{95E96D53-470A-468A-A293-DC6D95690E3A}" sibTransId="{691EB6BB-1EE5-45A9-A5E3-C734F773D222}"/>
    <dgm:cxn modelId="{B1F180DA-24AA-4808-9C91-C309D3BE65AC}" type="presOf" srcId="{E6949641-5ADF-4E55-B468-CCA69EDC5AE0}" destId="{61D45ACC-0144-4B36-9DCA-6646C7F60B88}" srcOrd="0" destOrd="0" presId="urn:microsoft.com/office/officeart/2008/layout/HorizontalMultiLevelHierarchy"/>
    <dgm:cxn modelId="{D5CD9D36-034A-4B3C-B02C-56228A700B6C}" type="presOf" srcId="{F4676970-3900-49D4-9A5E-90889C3F8C89}" destId="{62303D38-0CB3-4DFA-99EF-2F2D8CDC1D43}" srcOrd="0" destOrd="0" presId="urn:microsoft.com/office/officeart/2008/layout/HorizontalMultiLevelHierarchy"/>
    <dgm:cxn modelId="{20DD3176-0977-469F-8F45-EB9656598144}" type="presOf" srcId="{8277147F-2CE8-44C2-B3B8-954B3D97761C}" destId="{A5F62DC9-1672-4AA2-88C7-2C4B735E99D2}" srcOrd="0" destOrd="0" presId="urn:microsoft.com/office/officeart/2008/layout/HorizontalMultiLevelHierarchy"/>
    <dgm:cxn modelId="{7881E7E8-FC92-49A1-844E-ADFD6A27A650}" type="presOf" srcId="{B006FDCD-EED4-43B4-8E17-B84607ED8343}" destId="{B48B081F-743B-4591-BA0C-E984D53A44F0}" srcOrd="0" destOrd="0" presId="urn:microsoft.com/office/officeart/2008/layout/HorizontalMultiLevelHierarchy"/>
    <dgm:cxn modelId="{EA48D5EB-6AD5-455C-B924-27A9C7E31436}" type="presOf" srcId="{95E96D53-470A-468A-A293-DC6D95690E3A}" destId="{2CEA35B8-0728-4CBC-8B8E-57A36475A997}" srcOrd="1" destOrd="0" presId="urn:microsoft.com/office/officeart/2008/layout/HorizontalMultiLevelHierarchy"/>
    <dgm:cxn modelId="{23CAC7A3-9516-4B1D-8289-D26A2D8D0C12}" type="presOf" srcId="{A4B6313A-1736-47DC-9470-75BE29FE1DA1}" destId="{0A86F37F-4CA2-4BF8-AEAB-F9A961C26FC1}" srcOrd="0" destOrd="0" presId="urn:microsoft.com/office/officeart/2008/layout/HorizontalMultiLevelHierarchy"/>
    <dgm:cxn modelId="{39DED826-59D0-445C-8EA0-C98BDAC5226D}" type="presOf" srcId="{B006FDCD-EED4-43B4-8E17-B84607ED8343}" destId="{5A739866-298C-481D-B39E-7D800A4A9B29}" srcOrd="1" destOrd="0" presId="urn:microsoft.com/office/officeart/2008/layout/HorizontalMultiLevelHierarchy"/>
    <dgm:cxn modelId="{AFC83BD5-CF04-46F6-AD69-8ED4B00ABB81}" type="presOf" srcId="{E48ADE50-BB89-4250-8484-DC412B2FF90D}" destId="{76972684-4094-490A-BE37-CF2E4B954C5E}" srcOrd="0" destOrd="0" presId="urn:microsoft.com/office/officeart/2008/layout/HorizontalMultiLevelHierarchy"/>
    <dgm:cxn modelId="{4240F37E-1D3F-4CA9-A220-7C9185DCD79F}" srcId="{FFBC1C6B-ACF8-48E3-A400-4FEEC0CB90A9}" destId="{E6949641-5ADF-4E55-B468-CCA69EDC5AE0}" srcOrd="0" destOrd="0" parTransId="{09639695-5083-4EA1-83FE-FB2384D87FDC}" sibTransId="{6A73B6E9-0429-4DA9-92C8-3DE107B693D7}"/>
    <dgm:cxn modelId="{449A55D8-986D-4BD8-8F03-AE05A71B432F}" srcId="{36C298D0-6109-4E8B-807F-6F4057C7BAA4}" destId="{0909D43E-D1C4-4B3C-8BD0-6605CFEE0C7C}" srcOrd="0" destOrd="0" parTransId="{8277147F-2CE8-44C2-B3B8-954B3D97761C}" sibTransId="{03B6AA51-6F8E-4CA8-98C8-AB635467FE1F}"/>
    <dgm:cxn modelId="{36C6419F-1FBE-4F8A-AEF7-397FB0AAE4C4}" type="presOf" srcId="{686D4E52-F8AC-4FE9-A845-9966880176D6}" destId="{DD31C1AF-71EC-4574-9C29-BAA7E331DBBB}" srcOrd="0" destOrd="0" presId="urn:microsoft.com/office/officeart/2008/layout/HorizontalMultiLevelHierarchy"/>
    <dgm:cxn modelId="{E9D66414-DDA1-432D-A73A-F9CDEA0A1133}" type="presOf" srcId="{0D5E22B9-F910-4EAC-A3E0-358DE5203B76}" destId="{7B2517FC-D65D-4D4A-8E19-41B3CAE774BA}" srcOrd="0" destOrd="0" presId="urn:microsoft.com/office/officeart/2008/layout/HorizontalMultiLevelHierarchy"/>
    <dgm:cxn modelId="{2C6816FB-7761-40CC-B161-F265F1778875}" type="presOf" srcId="{FFBC1C6B-ACF8-48E3-A400-4FEEC0CB90A9}" destId="{18C975A0-67EE-4902-8929-266CEA57DA3F}" srcOrd="0" destOrd="0" presId="urn:microsoft.com/office/officeart/2008/layout/HorizontalMultiLevelHierarchy"/>
    <dgm:cxn modelId="{79452CC3-9FB9-4FDF-AB5A-CCB1C782B9D6}" type="presOf" srcId="{95E96D53-470A-468A-A293-DC6D95690E3A}" destId="{76E050B7-14FE-41A2-953B-E8F44617978F}" srcOrd="0" destOrd="0" presId="urn:microsoft.com/office/officeart/2008/layout/HorizontalMultiLevelHierarchy"/>
    <dgm:cxn modelId="{5B0A0F3B-F9E2-422F-982F-A81113D25E7D}" type="presOf" srcId="{09639695-5083-4EA1-83FE-FB2384D87FDC}" destId="{F0F89976-D78E-4FBA-9E88-688D1A7A6B15}" srcOrd="1" destOrd="0" presId="urn:microsoft.com/office/officeart/2008/layout/HorizontalMultiLevelHierarchy"/>
    <dgm:cxn modelId="{E81300B0-32B5-4804-B12B-728E6503A1DF}" type="presOf" srcId="{0909D43E-D1C4-4B3C-8BD0-6605CFEE0C7C}" destId="{660A30E3-6598-4875-8BB6-037393AE313E}" srcOrd="0" destOrd="0" presId="urn:microsoft.com/office/officeart/2008/layout/HorizontalMultiLevelHierarchy"/>
    <dgm:cxn modelId="{42B564C5-4F0B-4A5E-B946-5E9AE30F65AC}" type="presOf" srcId="{36C298D0-6109-4E8B-807F-6F4057C7BAA4}" destId="{16055CA9-EEF4-4372-9876-E360DAA4E095}" srcOrd="0" destOrd="0" presId="urn:microsoft.com/office/officeart/2008/layout/HorizontalMultiLevelHierarchy"/>
    <dgm:cxn modelId="{FF13B2C8-EE08-41DC-9B96-1104ABEE6FB9}" type="presOf" srcId="{F4676970-3900-49D4-9A5E-90889C3F8C89}" destId="{76F29353-E87B-4022-A79D-691190168B24}" srcOrd="1" destOrd="0" presId="urn:microsoft.com/office/officeart/2008/layout/HorizontalMultiLevelHierarchy"/>
    <dgm:cxn modelId="{922A4BE5-A900-4CF3-B158-F7C7BA5971B1}" type="presOf" srcId="{09639695-5083-4EA1-83FE-FB2384D87FDC}" destId="{AE04A88A-4D56-4B86-A9F8-8157B73A9AD4}" srcOrd="0" destOrd="0" presId="urn:microsoft.com/office/officeart/2008/layout/HorizontalMultiLevelHierarchy"/>
    <dgm:cxn modelId="{F9B373ED-690C-4DC4-80F0-B3640780C330}" type="presParOf" srcId="{DD31C1AF-71EC-4574-9C29-BAA7E331DBBB}" destId="{0C08E84B-ECA9-413C-B4FC-CF87FBD5AD30}" srcOrd="0" destOrd="0" presId="urn:microsoft.com/office/officeart/2008/layout/HorizontalMultiLevelHierarchy"/>
    <dgm:cxn modelId="{3F56DF30-9799-4272-95EB-E9F0CFD46221}" type="presParOf" srcId="{0C08E84B-ECA9-413C-B4FC-CF87FBD5AD30}" destId="{C2E9F3E4-C979-4808-982A-FA8A79583C54}" srcOrd="0" destOrd="0" presId="urn:microsoft.com/office/officeart/2008/layout/HorizontalMultiLevelHierarchy"/>
    <dgm:cxn modelId="{0EBDA409-A84D-41FC-B7CC-D86B1C84FAC7}" type="presParOf" srcId="{0C08E84B-ECA9-413C-B4FC-CF87FBD5AD30}" destId="{248B9B4F-1E95-4326-8BD5-FBD458C8FDB8}" srcOrd="1" destOrd="0" presId="urn:microsoft.com/office/officeart/2008/layout/HorizontalMultiLevelHierarchy"/>
    <dgm:cxn modelId="{D3C3AE09-B1A0-4B98-8252-F34059493400}" type="presParOf" srcId="{248B9B4F-1E95-4326-8BD5-FBD458C8FDB8}" destId="{76E050B7-14FE-41A2-953B-E8F44617978F}" srcOrd="0" destOrd="0" presId="urn:microsoft.com/office/officeart/2008/layout/HorizontalMultiLevelHierarchy"/>
    <dgm:cxn modelId="{A7D296DF-9B03-4807-B238-CD802C8145C8}" type="presParOf" srcId="{76E050B7-14FE-41A2-953B-E8F44617978F}" destId="{2CEA35B8-0728-4CBC-8B8E-57A36475A997}" srcOrd="0" destOrd="0" presId="urn:microsoft.com/office/officeart/2008/layout/HorizontalMultiLevelHierarchy"/>
    <dgm:cxn modelId="{57F35C37-A572-47AE-9C53-1D51330FF974}" type="presParOf" srcId="{248B9B4F-1E95-4326-8BD5-FBD458C8FDB8}" destId="{EB12E71D-2CAE-4723-9DA8-C852F8E8276D}" srcOrd="1" destOrd="0" presId="urn:microsoft.com/office/officeart/2008/layout/HorizontalMultiLevelHierarchy"/>
    <dgm:cxn modelId="{D29D7742-7B9F-4C6F-A4DC-6E668EB55D3D}" type="presParOf" srcId="{EB12E71D-2CAE-4723-9DA8-C852F8E8276D}" destId="{18C975A0-67EE-4902-8929-266CEA57DA3F}" srcOrd="0" destOrd="0" presId="urn:microsoft.com/office/officeart/2008/layout/HorizontalMultiLevelHierarchy"/>
    <dgm:cxn modelId="{03AA10DC-1C09-4217-B87A-69310B8FFB64}" type="presParOf" srcId="{EB12E71D-2CAE-4723-9DA8-C852F8E8276D}" destId="{228EB895-1721-4CCC-9F91-276B79F60C18}" srcOrd="1" destOrd="0" presId="urn:microsoft.com/office/officeart/2008/layout/HorizontalMultiLevelHierarchy"/>
    <dgm:cxn modelId="{C9FC5E91-86D6-4A9C-8E84-20015B29E3C3}" type="presParOf" srcId="{228EB895-1721-4CCC-9F91-276B79F60C18}" destId="{AE04A88A-4D56-4B86-A9F8-8157B73A9AD4}" srcOrd="0" destOrd="0" presId="urn:microsoft.com/office/officeart/2008/layout/HorizontalMultiLevelHierarchy"/>
    <dgm:cxn modelId="{CA1822A0-17FA-4516-AD95-AECDA3E0EF27}" type="presParOf" srcId="{AE04A88A-4D56-4B86-A9F8-8157B73A9AD4}" destId="{F0F89976-D78E-4FBA-9E88-688D1A7A6B15}" srcOrd="0" destOrd="0" presId="urn:microsoft.com/office/officeart/2008/layout/HorizontalMultiLevelHierarchy"/>
    <dgm:cxn modelId="{DA954F80-9430-49FB-B9FF-ECB38ED50FF2}" type="presParOf" srcId="{228EB895-1721-4CCC-9F91-276B79F60C18}" destId="{EF432DAE-2E47-497A-8741-D618FD9C5363}" srcOrd="1" destOrd="0" presId="urn:microsoft.com/office/officeart/2008/layout/HorizontalMultiLevelHierarchy"/>
    <dgm:cxn modelId="{3C12B2A4-6658-43B0-8CA3-415D6BDB0041}" type="presParOf" srcId="{EF432DAE-2E47-497A-8741-D618FD9C5363}" destId="{61D45ACC-0144-4B36-9DCA-6646C7F60B88}" srcOrd="0" destOrd="0" presId="urn:microsoft.com/office/officeart/2008/layout/HorizontalMultiLevelHierarchy"/>
    <dgm:cxn modelId="{6D8EDB90-E249-4E4B-BD19-EAD7A97A8040}" type="presParOf" srcId="{EF432DAE-2E47-497A-8741-D618FD9C5363}" destId="{FBE31876-F999-4138-8AB7-072B9FAF1828}" srcOrd="1" destOrd="0" presId="urn:microsoft.com/office/officeart/2008/layout/HorizontalMultiLevelHierarchy"/>
    <dgm:cxn modelId="{D449C6E3-E327-4622-BDD8-D5C894EE06A9}" type="presParOf" srcId="{228EB895-1721-4CCC-9F91-276B79F60C18}" destId="{B48B081F-743B-4591-BA0C-E984D53A44F0}" srcOrd="2" destOrd="0" presId="urn:microsoft.com/office/officeart/2008/layout/HorizontalMultiLevelHierarchy"/>
    <dgm:cxn modelId="{437D9985-D180-40DE-A62C-8078C134193B}" type="presParOf" srcId="{B48B081F-743B-4591-BA0C-E984D53A44F0}" destId="{5A739866-298C-481D-B39E-7D800A4A9B29}" srcOrd="0" destOrd="0" presId="urn:microsoft.com/office/officeart/2008/layout/HorizontalMultiLevelHierarchy"/>
    <dgm:cxn modelId="{D94129F9-5F20-4803-9D39-031EB6D11950}" type="presParOf" srcId="{228EB895-1721-4CCC-9F91-276B79F60C18}" destId="{E67529C8-1BFF-4F1B-B6AB-9B52F7FF1C2A}" srcOrd="3" destOrd="0" presId="urn:microsoft.com/office/officeart/2008/layout/HorizontalMultiLevelHierarchy"/>
    <dgm:cxn modelId="{61203347-8DA6-4A15-8F29-CEB02F171C08}" type="presParOf" srcId="{E67529C8-1BFF-4F1B-B6AB-9B52F7FF1C2A}" destId="{76972684-4094-490A-BE37-CF2E4B954C5E}" srcOrd="0" destOrd="0" presId="urn:microsoft.com/office/officeart/2008/layout/HorizontalMultiLevelHierarchy"/>
    <dgm:cxn modelId="{3C4BC9E3-B812-4BC0-BA72-5126034750EF}" type="presParOf" srcId="{E67529C8-1BFF-4F1B-B6AB-9B52F7FF1C2A}" destId="{9ABD57E6-1561-480D-957C-240964A98278}" srcOrd="1" destOrd="0" presId="urn:microsoft.com/office/officeart/2008/layout/HorizontalMultiLevelHierarchy"/>
    <dgm:cxn modelId="{FC554267-440A-4B44-A2BF-CD4F2D7F2A71}" type="presParOf" srcId="{228EB895-1721-4CCC-9F91-276B79F60C18}" destId="{C58817C0-57FC-41D3-BAB2-5B789F60974E}" srcOrd="4" destOrd="0" presId="urn:microsoft.com/office/officeart/2008/layout/HorizontalMultiLevelHierarchy"/>
    <dgm:cxn modelId="{8863C489-C876-4131-82C3-B55E1946EF3C}" type="presParOf" srcId="{C58817C0-57FC-41D3-BAB2-5B789F60974E}" destId="{07021A70-F264-422F-938F-88D761D68EB9}" srcOrd="0" destOrd="0" presId="urn:microsoft.com/office/officeart/2008/layout/HorizontalMultiLevelHierarchy"/>
    <dgm:cxn modelId="{EB19791C-EFA9-4B9B-875F-7F6BB93C0A40}" type="presParOf" srcId="{228EB895-1721-4CCC-9F91-276B79F60C18}" destId="{649D7055-5EF1-4769-BB42-19701D4044FB}" srcOrd="5" destOrd="0" presId="urn:microsoft.com/office/officeart/2008/layout/HorizontalMultiLevelHierarchy"/>
    <dgm:cxn modelId="{4E6F2FFE-8555-4D0A-AAA9-047CEE614B74}" type="presParOf" srcId="{649D7055-5EF1-4769-BB42-19701D4044FB}" destId="{D5D289D6-C733-4CF7-9FB6-20EA160E977A}" srcOrd="0" destOrd="0" presId="urn:microsoft.com/office/officeart/2008/layout/HorizontalMultiLevelHierarchy"/>
    <dgm:cxn modelId="{857B83CC-4C02-4BC8-A527-FE9E7ACE9DCF}" type="presParOf" srcId="{649D7055-5EF1-4769-BB42-19701D4044FB}" destId="{1CF73B2D-53A3-4EAE-A5E4-C1FFF595D5DA}" srcOrd="1" destOrd="0" presId="urn:microsoft.com/office/officeart/2008/layout/HorizontalMultiLevelHierarchy"/>
    <dgm:cxn modelId="{3447BB36-7B72-4CF6-B0D3-F30A7212C8A0}" type="presParOf" srcId="{248B9B4F-1E95-4326-8BD5-FBD458C8FDB8}" destId="{F2C7E836-070F-4166-9E2F-511F855217E8}" srcOrd="2" destOrd="0" presId="urn:microsoft.com/office/officeart/2008/layout/HorizontalMultiLevelHierarchy"/>
    <dgm:cxn modelId="{AE5A16E7-B3C4-41AA-B52F-BAAB05747EAC}" type="presParOf" srcId="{F2C7E836-070F-4166-9E2F-511F855217E8}" destId="{4030E8CF-28F1-4421-AA92-6F08E1A859BE}" srcOrd="0" destOrd="0" presId="urn:microsoft.com/office/officeart/2008/layout/HorizontalMultiLevelHierarchy"/>
    <dgm:cxn modelId="{48E20863-E488-4689-9723-30C74CC15E7D}" type="presParOf" srcId="{248B9B4F-1E95-4326-8BD5-FBD458C8FDB8}" destId="{47C8E55D-16C1-4A64-8A58-285A844DA4BF}" srcOrd="3" destOrd="0" presId="urn:microsoft.com/office/officeart/2008/layout/HorizontalMultiLevelHierarchy"/>
    <dgm:cxn modelId="{032C815A-4242-4EEC-B591-BF53DCC4950B}" type="presParOf" srcId="{47C8E55D-16C1-4A64-8A58-285A844DA4BF}" destId="{16055CA9-EEF4-4372-9876-E360DAA4E095}" srcOrd="0" destOrd="0" presId="urn:microsoft.com/office/officeart/2008/layout/HorizontalMultiLevelHierarchy"/>
    <dgm:cxn modelId="{073E719E-1142-4143-806D-AE5616DBA987}" type="presParOf" srcId="{47C8E55D-16C1-4A64-8A58-285A844DA4BF}" destId="{1DCF8E28-CDBE-41E1-9577-C8BF797B7297}" srcOrd="1" destOrd="0" presId="urn:microsoft.com/office/officeart/2008/layout/HorizontalMultiLevelHierarchy"/>
    <dgm:cxn modelId="{B275A72C-A269-4C6A-8B44-EED00F949F1F}" type="presParOf" srcId="{1DCF8E28-CDBE-41E1-9577-C8BF797B7297}" destId="{A5F62DC9-1672-4AA2-88C7-2C4B735E99D2}" srcOrd="0" destOrd="0" presId="urn:microsoft.com/office/officeart/2008/layout/HorizontalMultiLevelHierarchy"/>
    <dgm:cxn modelId="{EBABB253-1E42-4E74-BBEC-C0AA47BEF3F5}" type="presParOf" srcId="{A5F62DC9-1672-4AA2-88C7-2C4B735E99D2}" destId="{AFE202AB-BAAD-4ADB-9BFE-9A444A37F8C1}" srcOrd="0" destOrd="0" presId="urn:microsoft.com/office/officeart/2008/layout/HorizontalMultiLevelHierarchy"/>
    <dgm:cxn modelId="{D7CA2E78-6AD9-4D75-9B3A-571A47EC4554}" type="presParOf" srcId="{1DCF8E28-CDBE-41E1-9577-C8BF797B7297}" destId="{388AD368-048E-436C-80E3-9D0DB4ACB7F5}" srcOrd="1" destOrd="0" presId="urn:microsoft.com/office/officeart/2008/layout/HorizontalMultiLevelHierarchy"/>
    <dgm:cxn modelId="{1241EF78-A166-4BAA-A105-B724F8B9F56E}" type="presParOf" srcId="{388AD368-048E-436C-80E3-9D0DB4ACB7F5}" destId="{660A30E3-6598-4875-8BB6-037393AE313E}" srcOrd="0" destOrd="0" presId="urn:microsoft.com/office/officeart/2008/layout/HorizontalMultiLevelHierarchy"/>
    <dgm:cxn modelId="{5C8DC53F-A71B-4FE6-9D54-DD593ACD4567}" type="presParOf" srcId="{388AD368-048E-436C-80E3-9D0DB4ACB7F5}" destId="{187FFF44-9642-468D-9A05-578C0C0D5DCE}" srcOrd="1" destOrd="0" presId="urn:microsoft.com/office/officeart/2008/layout/HorizontalMultiLevelHierarchy"/>
    <dgm:cxn modelId="{3140F3A9-6021-4FBA-A45F-6CCF02095D5D}" type="presParOf" srcId="{1DCF8E28-CDBE-41E1-9577-C8BF797B7297}" destId="{7B2517FC-D65D-4D4A-8E19-41B3CAE774BA}" srcOrd="2" destOrd="0" presId="urn:microsoft.com/office/officeart/2008/layout/HorizontalMultiLevelHierarchy"/>
    <dgm:cxn modelId="{806FC08E-13FB-4825-BDC2-D2842CB35FF9}" type="presParOf" srcId="{7B2517FC-D65D-4D4A-8E19-41B3CAE774BA}" destId="{BD342692-2657-4FD5-AEBF-00227F41DD2F}" srcOrd="0" destOrd="0" presId="urn:microsoft.com/office/officeart/2008/layout/HorizontalMultiLevelHierarchy"/>
    <dgm:cxn modelId="{DADB4C42-BDF7-4E63-BD88-72B30B27D979}" type="presParOf" srcId="{1DCF8E28-CDBE-41E1-9577-C8BF797B7297}" destId="{393D940C-D59D-4388-BB62-4D498DFB582E}" srcOrd="3" destOrd="0" presId="urn:microsoft.com/office/officeart/2008/layout/HorizontalMultiLevelHierarchy"/>
    <dgm:cxn modelId="{46F03CE7-F77F-44BA-ADE0-74D94A0CEFE9}" type="presParOf" srcId="{393D940C-D59D-4388-BB62-4D498DFB582E}" destId="{0A86F37F-4CA2-4BF8-AEAB-F9A961C26FC1}" srcOrd="0" destOrd="0" presId="urn:microsoft.com/office/officeart/2008/layout/HorizontalMultiLevelHierarchy"/>
    <dgm:cxn modelId="{D3C4A673-638F-4FD6-A334-4EE6964F53BD}" type="presParOf" srcId="{393D940C-D59D-4388-BB62-4D498DFB582E}" destId="{9AD130B6-8181-43D5-856C-1EDFB18376A2}" srcOrd="1" destOrd="0" presId="urn:microsoft.com/office/officeart/2008/layout/HorizontalMultiLevelHierarchy"/>
    <dgm:cxn modelId="{E69F4C69-E9AD-4A2D-A438-0F79F0DB5D5A}" type="presParOf" srcId="{1DCF8E28-CDBE-41E1-9577-C8BF797B7297}" destId="{62303D38-0CB3-4DFA-99EF-2F2D8CDC1D43}" srcOrd="4" destOrd="0" presId="urn:microsoft.com/office/officeart/2008/layout/HorizontalMultiLevelHierarchy"/>
    <dgm:cxn modelId="{772A0FF0-0EF8-48A7-802F-8FD9ECCCB39C}" type="presParOf" srcId="{62303D38-0CB3-4DFA-99EF-2F2D8CDC1D43}" destId="{76F29353-E87B-4022-A79D-691190168B24}" srcOrd="0" destOrd="0" presId="urn:microsoft.com/office/officeart/2008/layout/HorizontalMultiLevelHierarchy"/>
    <dgm:cxn modelId="{ECD624EA-B14F-4DF4-BB50-8014AA861B04}" type="presParOf" srcId="{1DCF8E28-CDBE-41E1-9577-C8BF797B7297}" destId="{F45B9836-3DC2-4B61-B351-0B219858FCF4}" srcOrd="5" destOrd="0" presId="urn:microsoft.com/office/officeart/2008/layout/HorizontalMultiLevelHierarchy"/>
    <dgm:cxn modelId="{338668A8-6FA6-4401-AEE7-B0BC49E3975F}" type="presParOf" srcId="{F45B9836-3DC2-4B61-B351-0B219858FCF4}" destId="{17E62E98-B533-4F23-B7A5-3A648BAD09EE}" srcOrd="0" destOrd="0" presId="urn:microsoft.com/office/officeart/2008/layout/HorizontalMultiLevelHierarchy"/>
    <dgm:cxn modelId="{73ACF1B3-5AAD-4090-BD1F-D720828F8E1F}" type="presParOf" srcId="{F45B9836-3DC2-4B61-B351-0B219858FCF4}" destId="{EC739DA8-5AED-428C-AC01-BFCA4202EFF2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86A61DF-43E6-41D6-9BDA-98DFBF561513}" type="doc">
      <dgm:prSet loTypeId="urn:microsoft.com/office/officeart/2008/layout/HalfCircleOrganizationChart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4A8538AA-C954-480A-B174-16CBFA659FA0}">
      <dgm:prSet phldrT="[Text]"/>
      <dgm:spPr/>
      <dgm:t>
        <a:bodyPr/>
        <a:lstStyle/>
        <a:p>
          <a:r>
            <a:rPr lang="en-GB"/>
            <a:t>Machine Learning Algorithms</a:t>
          </a:r>
          <a:endParaRPr lang="en-IN" dirty="0"/>
        </a:p>
      </dgm:t>
    </dgm:pt>
    <dgm:pt modelId="{724A4EBF-91A5-4852-BD02-89572F1B9515}" type="parTrans" cxnId="{7E36D7C6-672A-44C7-AB34-BC3995052791}">
      <dgm:prSet/>
      <dgm:spPr/>
      <dgm:t>
        <a:bodyPr/>
        <a:lstStyle/>
        <a:p>
          <a:endParaRPr lang="en-IN"/>
        </a:p>
      </dgm:t>
    </dgm:pt>
    <dgm:pt modelId="{78C8ABBE-B2C6-4F95-AF21-36D636B1168B}" type="sibTrans" cxnId="{7E36D7C6-672A-44C7-AB34-BC3995052791}">
      <dgm:prSet/>
      <dgm:spPr/>
      <dgm:t>
        <a:bodyPr/>
        <a:lstStyle/>
        <a:p>
          <a:endParaRPr lang="en-IN"/>
        </a:p>
      </dgm:t>
    </dgm:pt>
    <dgm:pt modelId="{26FEF421-E0F1-4E17-8C6B-B27F3BE47BC2}" type="asst">
      <dgm:prSet phldrT="[Text]"/>
      <dgm:spPr/>
      <dgm:t>
        <a:bodyPr/>
        <a:lstStyle/>
        <a:p>
          <a:r>
            <a:rPr lang="en-GB"/>
            <a:t>Supervised</a:t>
          </a:r>
          <a:endParaRPr lang="en-IN" dirty="0"/>
        </a:p>
      </dgm:t>
    </dgm:pt>
    <dgm:pt modelId="{0794F59B-C257-4A51-9800-B845F89D41B1}" type="parTrans" cxnId="{C4CFE85A-E559-4CAE-93B6-531B4890BD19}">
      <dgm:prSet/>
      <dgm:spPr/>
      <dgm:t>
        <a:bodyPr/>
        <a:lstStyle/>
        <a:p>
          <a:endParaRPr lang="en-IN"/>
        </a:p>
      </dgm:t>
    </dgm:pt>
    <dgm:pt modelId="{1DFB5C2F-B942-49E8-A2C1-BD46C42F8D2C}" type="sibTrans" cxnId="{C4CFE85A-E559-4CAE-93B6-531B4890BD19}">
      <dgm:prSet/>
      <dgm:spPr/>
      <dgm:t>
        <a:bodyPr/>
        <a:lstStyle/>
        <a:p>
          <a:endParaRPr lang="en-IN"/>
        </a:p>
      </dgm:t>
    </dgm:pt>
    <dgm:pt modelId="{C1BD0881-6705-4945-9612-BAAC45CD2D6E}" type="asst">
      <dgm:prSet phldrT="[Text]"/>
      <dgm:spPr/>
      <dgm:t>
        <a:bodyPr/>
        <a:lstStyle/>
        <a:p>
          <a:r>
            <a:rPr lang="en-GB"/>
            <a:t>Un Supervised</a:t>
          </a:r>
          <a:endParaRPr lang="en-IN" dirty="0"/>
        </a:p>
      </dgm:t>
    </dgm:pt>
    <dgm:pt modelId="{9B65CD71-0381-4433-AF2E-1877F89C042F}" type="parTrans" cxnId="{243F265A-1A9D-44DD-9F1C-CEC2B83E67AB}">
      <dgm:prSet/>
      <dgm:spPr/>
      <dgm:t>
        <a:bodyPr/>
        <a:lstStyle/>
        <a:p>
          <a:endParaRPr lang="en-IN"/>
        </a:p>
      </dgm:t>
    </dgm:pt>
    <dgm:pt modelId="{676C91CD-43FD-4878-94A6-0D6AE77122F4}" type="sibTrans" cxnId="{243F265A-1A9D-44DD-9F1C-CEC2B83E67AB}">
      <dgm:prSet/>
      <dgm:spPr/>
      <dgm:t>
        <a:bodyPr/>
        <a:lstStyle/>
        <a:p>
          <a:endParaRPr lang="en-IN"/>
        </a:p>
      </dgm:t>
    </dgm:pt>
    <dgm:pt modelId="{1C271076-9860-4977-B7F1-C3D01032360F}" type="asst">
      <dgm:prSet phldrT="[Text]"/>
      <dgm:spPr/>
      <dgm:t>
        <a:bodyPr/>
        <a:lstStyle/>
        <a:p>
          <a:r>
            <a:rPr lang="en-GB"/>
            <a:t>Regression</a:t>
          </a:r>
          <a:endParaRPr lang="en-IN" dirty="0"/>
        </a:p>
      </dgm:t>
    </dgm:pt>
    <dgm:pt modelId="{761A6D6A-3D72-479C-8A77-ACAE279AA3F1}" type="parTrans" cxnId="{ABA24B34-B25A-4E9A-B9E1-BFFF57CAE0AC}">
      <dgm:prSet/>
      <dgm:spPr/>
      <dgm:t>
        <a:bodyPr/>
        <a:lstStyle/>
        <a:p>
          <a:endParaRPr lang="en-IN"/>
        </a:p>
      </dgm:t>
    </dgm:pt>
    <dgm:pt modelId="{B2B86A1D-70D8-4A9A-BDEC-6ED0D36BEBDA}" type="sibTrans" cxnId="{ABA24B34-B25A-4E9A-B9E1-BFFF57CAE0AC}">
      <dgm:prSet/>
      <dgm:spPr/>
      <dgm:t>
        <a:bodyPr/>
        <a:lstStyle/>
        <a:p>
          <a:endParaRPr lang="en-IN"/>
        </a:p>
      </dgm:t>
    </dgm:pt>
    <dgm:pt modelId="{B25B50FD-2957-4508-9A1C-E7A3D0623165}" type="asst">
      <dgm:prSet phldrT="[Text]"/>
      <dgm:spPr/>
      <dgm:t>
        <a:bodyPr/>
        <a:lstStyle/>
        <a:p>
          <a:r>
            <a:rPr lang="en-GB"/>
            <a:t>Classification</a:t>
          </a:r>
          <a:endParaRPr lang="en-IN" dirty="0"/>
        </a:p>
      </dgm:t>
    </dgm:pt>
    <dgm:pt modelId="{D1B40FEF-2126-4708-A6BA-E3DECC267354}" type="parTrans" cxnId="{1B740234-7AE2-4917-8D84-ECFAA5448E78}">
      <dgm:prSet/>
      <dgm:spPr/>
      <dgm:t>
        <a:bodyPr/>
        <a:lstStyle/>
        <a:p>
          <a:endParaRPr lang="en-IN"/>
        </a:p>
      </dgm:t>
    </dgm:pt>
    <dgm:pt modelId="{C5D3CC1D-2C59-4FC7-A956-9D30B9776B0A}" type="sibTrans" cxnId="{1B740234-7AE2-4917-8D84-ECFAA5448E78}">
      <dgm:prSet/>
      <dgm:spPr/>
      <dgm:t>
        <a:bodyPr/>
        <a:lstStyle/>
        <a:p>
          <a:endParaRPr lang="en-IN"/>
        </a:p>
      </dgm:t>
    </dgm:pt>
    <dgm:pt modelId="{126856EC-5A03-4C80-BF24-4FCF8417F0D7}" type="asst">
      <dgm:prSet phldrT="[Text]"/>
      <dgm:spPr/>
      <dgm:t>
        <a:bodyPr/>
        <a:lstStyle/>
        <a:p>
          <a:r>
            <a:rPr lang="en-GB"/>
            <a:t>Simple</a:t>
          </a:r>
          <a:endParaRPr lang="en-IN" dirty="0"/>
        </a:p>
      </dgm:t>
    </dgm:pt>
    <dgm:pt modelId="{298F87F7-3D1B-4570-B67C-B83C719C0006}" type="parTrans" cxnId="{B58DAAEA-4723-4E69-A0AA-B42FF3458450}">
      <dgm:prSet/>
      <dgm:spPr/>
      <dgm:t>
        <a:bodyPr/>
        <a:lstStyle/>
        <a:p>
          <a:endParaRPr lang="en-IN"/>
        </a:p>
      </dgm:t>
    </dgm:pt>
    <dgm:pt modelId="{3B3DC495-DF0E-40B5-A5CD-AFE2B90EDB2C}" type="sibTrans" cxnId="{B58DAAEA-4723-4E69-A0AA-B42FF3458450}">
      <dgm:prSet/>
      <dgm:spPr/>
      <dgm:t>
        <a:bodyPr/>
        <a:lstStyle/>
        <a:p>
          <a:endParaRPr lang="en-IN"/>
        </a:p>
      </dgm:t>
    </dgm:pt>
    <dgm:pt modelId="{992C6E1D-593D-47D8-AB03-DA1C7DEC03DA}" type="asst">
      <dgm:prSet phldrT="[Text]"/>
      <dgm:spPr/>
      <dgm:t>
        <a:bodyPr/>
        <a:lstStyle/>
        <a:p>
          <a:r>
            <a:rPr lang="en-GB"/>
            <a:t>Multiple</a:t>
          </a:r>
          <a:endParaRPr lang="en-IN" dirty="0"/>
        </a:p>
      </dgm:t>
    </dgm:pt>
    <dgm:pt modelId="{5B4029AF-0405-4754-8F55-03B3FAC1E5C9}" type="parTrans" cxnId="{00523F97-983A-4C0B-8306-F9E1900894B2}">
      <dgm:prSet/>
      <dgm:spPr/>
      <dgm:t>
        <a:bodyPr/>
        <a:lstStyle/>
        <a:p>
          <a:endParaRPr lang="en-IN"/>
        </a:p>
      </dgm:t>
    </dgm:pt>
    <dgm:pt modelId="{511F380B-82DF-4AF9-A082-F1DDC17A11D2}" type="sibTrans" cxnId="{00523F97-983A-4C0B-8306-F9E1900894B2}">
      <dgm:prSet/>
      <dgm:spPr/>
      <dgm:t>
        <a:bodyPr/>
        <a:lstStyle/>
        <a:p>
          <a:endParaRPr lang="en-IN"/>
        </a:p>
      </dgm:t>
    </dgm:pt>
    <dgm:pt modelId="{A5B932BD-4E1E-4B63-A982-4F7417457F30}" type="asst">
      <dgm:prSet phldrT="[Text]"/>
      <dgm:spPr/>
      <dgm:t>
        <a:bodyPr/>
        <a:lstStyle/>
        <a:p>
          <a:r>
            <a:rPr lang="en-GB" dirty="0"/>
            <a:t>Polynomial</a:t>
          </a:r>
          <a:endParaRPr lang="en-IN" dirty="0"/>
        </a:p>
      </dgm:t>
    </dgm:pt>
    <dgm:pt modelId="{7D61707C-9121-4FB9-9551-D7400FCC9E49}" type="parTrans" cxnId="{D169D0A0-2509-48A8-893A-27607528EFAD}">
      <dgm:prSet/>
      <dgm:spPr/>
      <dgm:t>
        <a:bodyPr/>
        <a:lstStyle/>
        <a:p>
          <a:endParaRPr lang="en-IN"/>
        </a:p>
      </dgm:t>
    </dgm:pt>
    <dgm:pt modelId="{A68F022E-B408-4238-A9A8-D311206799F2}" type="sibTrans" cxnId="{D169D0A0-2509-48A8-893A-27607528EFAD}">
      <dgm:prSet/>
      <dgm:spPr/>
      <dgm:t>
        <a:bodyPr/>
        <a:lstStyle/>
        <a:p>
          <a:endParaRPr lang="en-IN"/>
        </a:p>
      </dgm:t>
    </dgm:pt>
    <dgm:pt modelId="{791F8A08-04E8-438A-BBF8-10841FB74BDD}" type="pres">
      <dgm:prSet presAssocID="{786A61DF-43E6-41D6-9BDA-98DFBF561513}" presName="Name0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835D37CC-42CE-4163-AC37-134AF34DEB04}" type="pres">
      <dgm:prSet presAssocID="{4A8538AA-C954-480A-B174-16CBFA659FA0}" presName="hierRoot1" presStyleCnt="0">
        <dgm:presLayoutVars>
          <dgm:hierBranch val="init"/>
        </dgm:presLayoutVars>
      </dgm:prSet>
      <dgm:spPr/>
    </dgm:pt>
    <dgm:pt modelId="{4BEE66DC-2D5B-494D-9345-3267616A1C5A}" type="pres">
      <dgm:prSet presAssocID="{4A8538AA-C954-480A-B174-16CBFA659FA0}" presName="rootComposite1" presStyleCnt="0"/>
      <dgm:spPr/>
    </dgm:pt>
    <dgm:pt modelId="{21161FF4-1419-497F-BA4D-E6ACDB7AD48C}" type="pres">
      <dgm:prSet presAssocID="{4A8538AA-C954-480A-B174-16CBFA659FA0}" presName="rootText1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B94B6BD-968F-4C70-A4FE-FD837403BBE9}" type="pres">
      <dgm:prSet presAssocID="{4A8538AA-C954-480A-B174-16CBFA659FA0}" presName="topArc1" presStyleLbl="parChTrans1D1" presStyleIdx="0" presStyleCnt="16"/>
      <dgm:spPr/>
    </dgm:pt>
    <dgm:pt modelId="{3CC581CC-31F0-4D8F-A688-D03E6185301F}" type="pres">
      <dgm:prSet presAssocID="{4A8538AA-C954-480A-B174-16CBFA659FA0}" presName="bottomArc1" presStyleLbl="parChTrans1D1" presStyleIdx="1" presStyleCnt="16"/>
      <dgm:spPr/>
    </dgm:pt>
    <dgm:pt modelId="{4907A5C8-39A0-4BCA-BA04-EA1B02046107}" type="pres">
      <dgm:prSet presAssocID="{4A8538AA-C954-480A-B174-16CBFA659FA0}" presName="topConnNode1" presStyleLbl="node1" presStyleIdx="0" presStyleCnt="0"/>
      <dgm:spPr/>
      <dgm:t>
        <a:bodyPr/>
        <a:lstStyle/>
        <a:p>
          <a:endParaRPr lang="en-US"/>
        </a:p>
      </dgm:t>
    </dgm:pt>
    <dgm:pt modelId="{A757FDC9-1435-471A-A684-448BC31AABEA}" type="pres">
      <dgm:prSet presAssocID="{4A8538AA-C954-480A-B174-16CBFA659FA0}" presName="hierChild2" presStyleCnt="0"/>
      <dgm:spPr/>
    </dgm:pt>
    <dgm:pt modelId="{BA4CFDE0-7713-4964-87A3-7FACF36FD571}" type="pres">
      <dgm:prSet presAssocID="{4A8538AA-C954-480A-B174-16CBFA659FA0}" presName="hierChild3" presStyleCnt="0"/>
      <dgm:spPr/>
    </dgm:pt>
    <dgm:pt modelId="{1426123B-C4EF-4715-BAF4-A704C43E639A}" type="pres">
      <dgm:prSet presAssocID="{0794F59B-C257-4A51-9800-B845F89D41B1}" presName="Name101" presStyleLbl="parChTrans1D2" presStyleIdx="0" presStyleCnt="2"/>
      <dgm:spPr/>
      <dgm:t>
        <a:bodyPr/>
        <a:lstStyle/>
        <a:p>
          <a:endParaRPr lang="en-US"/>
        </a:p>
      </dgm:t>
    </dgm:pt>
    <dgm:pt modelId="{BDB9E1A5-7657-4902-BD28-4889C3BF03BC}" type="pres">
      <dgm:prSet presAssocID="{26FEF421-E0F1-4E17-8C6B-B27F3BE47BC2}" presName="hierRoot3" presStyleCnt="0">
        <dgm:presLayoutVars>
          <dgm:hierBranch val="init"/>
        </dgm:presLayoutVars>
      </dgm:prSet>
      <dgm:spPr/>
    </dgm:pt>
    <dgm:pt modelId="{9B9FA37C-A062-457A-AFE9-1C99A40F8D19}" type="pres">
      <dgm:prSet presAssocID="{26FEF421-E0F1-4E17-8C6B-B27F3BE47BC2}" presName="rootComposite3" presStyleCnt="0"/>
      <dgm:spPr/>
    </dgm:pt>
    <dgm:pt modelId="{613831F5-BA53-4A86-85CC-30F8960FE0DA}" type="pres">
      <dgm:prSet presAssocID="{26FEF421-E0F1-4E17-8C6B-B27F3BE47BC2}" presName="rootText3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4285204-2E61-4751-9621-FBB944491E4B}" type="pres">
      <dgm:prSet presAssocID="{26FEF421-E0F1-4E17-8C6B-B27F3BE47BC2}" presName="topArc3" presStyleLbl="parChTrans1D1" presStyleIdx="2" presStyleCnt="16"/>
      <dgm:spPr/>
    </dgm:pt>
    <dgm:pt modelId="{E107A527-7FFE-4144-AA8E-B38C0CA2A73E}" type="pres">
      <dgm:prSet presAssocID="{26FEF421-E0F1-4E17-8C6B-B27F3BE47BC2}" presName="bottomArc3" presStyleLbl="parChTrans1D1" presStyleIdx="3" presStyleCnt="16"/>
      <dgm:spPr/>
    </dgm:pt>
    <dgm:pt modelId="{CA681A6F-D7D2-45C1-85A9-BF85BCB4B2DF}" type="pres">
      <dgm:prSet presAssocID="{26FEF421-E0F1-4E17-8C6B-B27F3BE47BC2}" presName="topConnNode3" presStyleLbl="asst1" presStyleIdx="0" presStyleCnt="0"/>
      <dgm:spPr/>
      <dgm:t>
        <a:bodyPr/>
        <a:lstStyle/>
        <a:p>
          <a:endParaRPr lang="en-US"/>
        </a:p>
      </dgm:t>
    </dgm:pt>
    <dgm:pt modelId="{61F203B4-0D44-45A0-A574-E29F8CE985E2}" type="pres">
      <dgm:prSet presAssocID="{26FEF421-E0F1-4E17-8C6B-B27F3BE47BC2}" presName="hierChild6" presStyleCnt="0"/>
      <dgm:spPr/>
    </dgm:pt>
    <dgm:pt modelId="{C50B6BE2-34AE-449C-B2CA-803193C0CB7C}" type="pres">
      <dgm:prSet presAssocID="{26FEF421-E0F1-4E17-8C6B-B27F3BE47BC2}" presName="hierChild7" presStyleCnt="0"/>
      <dgm:spPr/>
    </dgm:pt>
    <dgm:pt modelId="{CF8D3004-F463-4C6D-80F3-E8DB7B07D998}" type="pres">
      <dgm:prSet presAssocID="{761A6D6A-3D72-479C-8A77-ACAE279AA3F1}" presName="Name101" presStyleLbl="parChTrans1D3" presStyleIdx="0" presStyleCnt="2"/>
      <dgm:spPr/>
      <dgm:t>
        <a:bodyPr/>
        <a:lstStyle/>
        <a:p>
          <a:endParaRPr lang="en-US"/>
        </a:p>
      </dgm:t>
    </dgm:pt>
    <dgm:pt modelId="{86011D66-78DD-481C-8242-05BD17CA0BC8}" type="pres">
      <dgm:prSet presAssocID="{1C271076-9860-4977-B7F1-C3D01032360F}" presName="hierRoot3" presStyleCnt="0">
        <dgm:presLayoutVars>
          <dgm:hierBranch val="init"/>
        </dgm:presLayoutVars>
      </dgm:prSet>
      <dgm:spPr/>
    </dgm:pt>
    <dgm:pt modelId="{283C1DBD-A2F2-4FEB-B997-83B200627293}" type="pres">
      <dgm:prSet presAssocID="{1C271076-9860-4977-B7F1-C3D01032360F}" presName="rootComposite3" presStyleCnt="0"/>
      <dgm:spPr/>
    </dgm:pt>
    <dgm:pt modelId="{7220EA35-4B29-4086-BF45-B88B773A9325}" type="pres">
      <dgm:prSet presAssocID="{1C271076-9860-4977-B7F1-C3D01032360F}" presName="rootText3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2CBA735-42E1-465F-90BD-810D0D372F9B}" type="pres">
      <dgm:prSet presAssocID="{1C271076-9860-4977-B7F1-C3D01032360F}" presName="topArc3" presStyleLbl="parChTrans1D1" presStyleIdx="4" presStyleCnt="16"/>
      <dgm:spPr/>
    </dgm:pt>
    <dgm:pt modelId="{5863C588-AE17-4357-AE78-C0943B634325}" type="pres">
      <dgm:prSet presAssocID="{1C271076-9860-4977-B7F1-C3D01032360F}" presName="bottomArc3" presStyleLbl="parChTrans1D1" presStyleIdx="5" presStyleCnt="16"/>
      <dgm:spPr/>
    </dgm:pt>
    <dgm:pt modelId="{C331443B-48F7-4E4F-A35D-FDFB938025C4}" type="pres">
      <dgm:prSet presAssocID="{1C271076-9860-4977-B7F1-C3D01032360F}" presName="topConnNode3" presStyleLbl="asst1" presStyleIdx="0" presStyleCnt="0"/>
      <dgm:spPr/>
      <dgm:t>
        <a:bodyPr/>
        <a:lstStyle/>
        <a:p>
          <a:endParaRPr lang="en-US"/>
        </a:p>
      </dgm:t>
    </dgm:pt>
    <dgm:pt modelId="{BA3C9823-5DFD-46E2-90A6-747C203395AB}" type="pres">
      <dgm:prSet presAssocID="{1C271076-9860-4977-B7F1-C3D01032360F}" presName="hierChild6" presStyleCnt="0"/>
      <dgm:spPr/>
    </dgm:pt>
    <dgm:pt modelId="{76D088C3-068D-426C-A117-9D8C8AEEBA15}" type="pres">
      <dgm:prSet presAssocID="{1C271076-9860-4977-B7F1-C3D01032360F}" presName="hierChild7" presStyleCnt="0"/>
      <dgm:spPr/>
    </dgm:pt>
    <dgm:pt modelId="{B6322C34-858A-4F92-8DC4-6304CBE5B259}" type="pres">
      <dgm:prSet presAssocID="{298F87F7-3D1B-4570-B67C-B83C719C0006}" presName="Name101" presStyleLbl="parChTrans1D4" presStyleIdx="0" presStyleCnt="3"/>
      <dgm:spPr/>
      <dgm:t>
        <a:bodyPr/>
        <a:lstStyle/>
        <a:p>
          <a:endParaRPr lang="en-US"/>
        </a:p>
      </dgm:t>
    </dgm:pt>
    <dgm:pt modelId="{D2B1E7E2-CC6B-42D8-8ECF-0622D25BCF2D}" type="pres">
      <dgm:prSet presAssocID="{126856EC-5A03-4C80-BF24-4FCF8417F0D7}" presName="hierRoot3" presStyleCnt="0">
        <dgm:presLayoutVars>
          <dgm:hierBranch val="init"/>
        </dgm:presLayoutVars>
      </dgm:prSet>
      <dgm:spPr/>
    </dgm:pt>
    <dgm:pt modelId="{2B376670-D68D-478C-8A44-28BB04AE26F6}" type="pres">
      <dgm:prSet presAssocID="{126856EC-5A03-4C80-BF24-4FCF8417F0D7}" presName="rootComposite3" presStyleCnt="0"/>
      <dgm:spPr/>
    </dgm:pt>
    <dgm:pt modelId="{5CF46C11-70BB-476D-99F1-44363F764F11}" type="pres">
      <dgm:prSet presAssocID="{126856EC-5A03-4C80-BF24-4FCF8417F0D7}" presName="rootText3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BDA964E-0295-4CAA-8659-BBF18554E660}" type="pres">
      <dgm:prSet presAssocID="{126856EC-5A03-4C80-BF24-4FCF8417F0D7}" presName="topArc3" presStyleLbl="parChTrans1D1" presStyleIdx="6" presStyleCnt="16"/>
      <dgm:spPr/>
    </dgm:pt>
    <dgm:pt modelId="{C65843C1-33C3-4426-A99F-D0AB1E8040D2}" type="pres">
      <dgm:prSet presAssocID="{126856EC-5A03-4C80-BF24-4FCF8417F0D7}" presName="bottomArc3" presStyleLbl="parChTrans1D1" presStyleIdx="7" presStyleCnt="16"/>
      <dgm:spPr/>
    </dgm:pt>
    <dgm:pt modelId="{7F3C3857-D4D9-4623-AFB9-C9A5B033AB47}" type="pres">
      <dgm:prSet presAssocID="{126856EC-5A03-4C80-BF24-4FCF8417F0D7}" presName="topConnNode3" presStyleLbl="asst1" presStyleIdx="0" presStyleCnt="0"/>
      <dgm:spPr/>
      <dgm:t>
        <a:bodyPr/>
        <a:lstStyle/>
        <a:p>
          <a:endParaRPr lang="en-US"/>
        </a:p>
      </dgm:t>
    </dgm:pt>
    <dgm:pt modelId="{C67C66EC-439B-4C98-AA3A-97259A479A5F}" type="pres">
      <dgm:prSet presAssocID="{126856EC-5A03-4C80-BF24-4FCF8417F0D7}" presName="hierChild6" presStyleCnt="0"/>
      <dgm:spPr/>
    </dgm:pt>
    <dgm:pt modelId="{82D87961-E1DC-42A6-B0DF-B4ED924B54D0}" type="pres">
      <dgm:prSet presAssocID="{126856EC-5A03-4C80-BF24-4FCF8417F0D7}" presName="hierChild7" presStyleCnt="0"/>
      <dgm:spPr/>
    </dgm:pt>
    <dgm:pt modelId="{93D0E4AA-EFB3-45DF-A0E4-50EF41331BED}" type="pres">
      <dgm:prSet presAssocID="{5B4029AF-0405-4754-8F55-03B3FAC1E5C9}" presName="Name101" presStyleLbl="parChTrans1D4" presStyleIdx="1" presStyleCnt="3"/>
      <dgm:spPr/>
      <dgm:t>
        <a:bodyPr/>
        <a:lstStyle/>
        <a:p>
          <a:endParaRPr lang="en-US"/>
        </a:p>
      </dgm:t>
    </dgm:pt>
    <dgm:pt modelId="{3E2227A0-1548-4349-A25B-70EFB537E8FC}" type="pres">
      <dgm:prSet presAssocID="{992C6E1D-593D-47D8-AB03-DA1C7DEC03DA}" presName="hierRoot3" presStyleCnt="0">
        <dgm:presLayoutVars>
          <dgm:hierBranch val="init"/>
        </dgm:presLayoutVars>
      </dgm:prSet>
      <dgm:spPr/>
    </dgm:pt>
    <dgm:pt modelId="{BF1A9562-E531-4575-8761-4A92FFBAF7F5}" type="pres">
      <dgm:prSet presAssocID="{992C6E1D-593D-47D8-AB03-DA1C7DEC03DA}" presName="rootComposite3" presStyleCnt="0"/>
      <dgm:spPr/>
    </dgm:pt>
    <dgm:pt modelId="{BCFC8090-1F17-4534-9051-1A379D3C5DDF}" type="pres">
      <dgm:prSet presAssocID="{992C6E1D-593D-47D8-AB03-DA1C7DEC03DA}" presName="rootText3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01579FA-3D57-465D-8232-A8533720F776}" type="pres">
      <dgm:prSet presAssocID="{992C6E1D-593D-47D8-AB03-DA1C7DEC03DA}" presName="topArc3" presStyleLbl="parChTrans1D1" presStyleIdx="8" presStyleCnt="16"/>
      <dgm:spPr/>
    </dgm:pt>
    <dgm:pt modelId="{A57CEEC2-B8FB-492F-A6D6-4C963A31F1D4}" type="pres">
      <dgm:prSet presAssocID="{992C6E1D-593D-47D8-AB03-DA1C7DEC03DA}" presName="bottomArc3" presStyleLbl="parChTrans1D1" presStyleIdx="9" presStyleCnt="16"/>
      <dgm:spPr/>
    </dgm:pt>
    <dgm:pt modelId="{7C2DB5C9-5CBE-4C24-AC70-286E43F58924}" type="pres">
      <dgm:prSet presAssocID="{992C6E1D-593D-47D8-AB03-DA1C7DEC03DA}" presName="topConnNode3" presStyleLbl="asst1" presStyleIdx="0" presStyleCnt="0"/>
      <dgm:spPr/>
      <dgm:t>
        <a:bodyPr/>
        <a:lstStyle/>
        <a:p>
          <a:endParaRPr lang="en-US"/>
        </a:p>
      </dgm:t>
    </dgm:pt>
    <dgm:pt modelId="{F990C0EE-6291-4149-AED9-377F7857D8BF}" type="pres">
      <dgm:prSet presAssocID="{992C6E1D-593D-47D8-AB03-DA1C7DEC03DA}" presName="hierChild6" presStyleCnt="0"/>
      <dgm:spPr/>
    </dgm:pt>
    <dgm:pt modelId="{2E365F52-5C9A-41AF-8BF6-7DECA45421DB}" type="pres">
      <dgm:prSet presAssocID="{992C6E1D-593D-47D8-AB03-DA1C7DEC03DA}" presName="hierChild7" presStyleCnt="0"/>
      <dgm:spPr/>
    </dgm:pt>
    <dgm:pt modelId="{7DE39562-2B19-42E2-A654-79BD063FD062}" type="pres">
      <dgm:prSet presAssocID="{7D61707C-9121-4FB9-9551-D7400FCC9E49}" presName="Name101" presStyleLbl="parChTrans1D4" presStyleIdx="2" presStyleCnt="3"/>
      <dgm:spPr/>
      <dgm:t>
        <a:bodyPr/>
        <a:lstStyle/>
        <a:p>
          <a:endParaRPr lang="en-US"/>
        </a:p>
      </dgm:t>
    </dgm:pt>
    <dgm:pt modelId="{157305BE-1FA6-4661-9CEA-43CD9CFC35F6}" type="pres">
      <dgm:prSet presAssocID="{A5B932BD-4E1E-4B63-A982-4F7417457F30}" presName="hierRoot3" presStyleCnt="0">
        <dgm:presLayoutVars>
          <dgm:hierBranch val="init"/>
        </dgm:presLayoutVars>
      </dgm:prSet>
      <dgm:spPr/>
    </dgm:pt>
    <dgm:pt modelId="{2B4A32B4-BE6F-4059-8803-4C60C8E12CA7}" type="pres">
      <dgm:prSet presAssocID="{A5B932BD-4E1E-4B63-A982-4F7417457F30}" presName="rootComposite3" presStyleCnt="0"/>
      <dgm:spPr/>
    </dgm:pt>
    <dgm:pt modelId="{82D25442-D235-4E5E-AE1F-5B5EF97D134C}" type="pres">
      <dgm:prSet presAssocID="{A5B932BD-4E1E-4B63-A982-4F7417457F30}" presName="rootText3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60C32B3-9948-42DA-9BE8-D704E4F87DA4}" type="pres">
      <dgm:prSet presAssocID="{A5B932BD-4E1E-4B63-A982-4F7417457F30}" presName="topArc3" presStyleLbl="parChTrans1D1" presStyleIdx="10" presStyleCnt="16"/>
      <dgm:spPr/>
    </dgm:pt>
    <dgm:pt modelId="{6A2C6C6D-114E-4FE5-841F-D4881ABB3625}" type="pres">
      <dgm:prSet presAssocID="{A5B932BD-4E1E-4B63-A982-4F7417457F30}" presName="bottomArc3" presStyleLbl="parChTrans1D1" presStyleIdx="11" presStyleCnt="16"/>
      <dgm:spPr/>
    </dgm:pt>
    <dgm:pt modelId="{45FCB888-3EF3-44AE-A7E8-128CE2349E59}" type="pres">
      <dgm:prSet presAssocID="{A5B932BD-4E1E-4B63-A982-4F7417457F30}" presName="topConnNode3" presStyleLbl="asst1" presStyleIdx="0" presStyleCnt="0"/>
      <dgm:spPr/>
      <dgm:t>
        <a:bodyPr/>
        <a:lstStyle/>
        <a:p>
          <a:endParaRPr lang="en-US"/>
        </a:p>
      </dgm:t>
    </dgm:pt>
    <dgm:pt modelId="{A9E2C735-DAF3-4A57-83E9-6312EAF32BD4}" type="pres">
      <dgm:prSet presAssocID="{A5B932BD-4E1E-4B63-A982-4F7417457F30}" presName="hierChild6" presStyleCnt="0"/>
      <dgm:spPr/>
    </dgm:pt>
    <dgm:pt modelId="{4BAE5C03-9BDE-44ED-9EBB-FB5EDBF488B1}" type="pres">
      <dgm:prSet presAssocID="{A5B932BD-4E1E-4B63-A982-4F7417457F30}" presName="hierChild7" presStyleCnt="0"/>
      <dgm:spPr/>
    </dgm:pt>
    <dgm:pt modelId="{FD956999-E4B5-4897-AB63-669A9332AE9D}" type="pres">
      <dgm:prSet presAssocID="{D1B40FEF-2126-4708-A6BA-E3DECC267354}" presName="Name101" presStyleLbl="parChTrans1D3" presStyleIdx="1" presStyleCnt="2"/>
      <dgm:spPr/>
      <dgm:t>
        <a:bodyPr/>
        <a:lstStyle/>
        <a:p>
          <a:endParaRPr lang="en-US"/>
        </a:p>
      </dgm:t>
    </dgm:pt>
    <dgm:pt modelId="{C457FE78-2102-4D9F-9553-885E3EAB4E57}" type="pres">
      <dgm:prSet presAssocID="{B25B50FD-2957-4508-9A1C-E7A3D0623165}" presName="hierRoot3" presStyleCnt="0">
        <dgm:presLayoutVars>
          <dgm:hierBranch val="init"/>
        </dgm:presLayoutVars>
      </dgm:prSet>
      <dgm:spPr/>
    </dgm:pt>
    <dgm:pt modelId="{6A5EF261-7E09-49AC-8CEE-2953C19318F3}" type="pres">
      <dgm:prSet presAssocID="{B25B50FD-2957-4508-9A1C-E7A3D0623165}" presName="rootComposite3" presStyleCnt="0"/>
      <dgm:spPr/>
    </dgm:pt>
    <dgm:pt modelId="{A79A4082-0E74-4088-9800-DEF92C305E12}" type="pres">
      <dgm:prSet presAssocID="{B25B50FD-2957-4508-9A1C-E7A3D0623165}" presName="rootText3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5BB24C2-3A0B-4FCA-A755-C27623A992C8}" type="pres">
      <dgm:prSet presAssocID="{B25B50FD-2957-4508-9A1C-E7A3D0623165}" presName="topArc3" presStyleLbl="parChTrans1D1" presStyleIdx="12" presStyleCnt="16"/>
      <dgm:spPr/>
    </dgm:pt>
    <dgm:pt modelId="{99D60930-BDAC-416B-972C-49B52CE9126C}" type="pres">
      <dgm:prSet presAssocID="{B25B50FD-2957-4508-9A1C-E7A3D0623165}" presName="bottomArc3" presStyleLbl="parChTrans1D1" presStyleIdx="13" presStyleCnt="16"/>
      <dgm:spPr/>
    </dgm:pt>
    <dgm:pt modelId="{4038F926-F791-4E20-B8B7-7DD7CE0D0DD6}" type="pres">
      <dgm:prSet presAssocID="{B25B50FD-2957-4508-9A1C-E7A3D0623165}" presName="topConnNode3" presStyleLbl="asst1" presStyleIdx="0" presStyleCnt="0"/>
      <dgm:spPr/>
      <dgm:t>
        <a:bodyPr/>
        <a:lstStyle/>
        <a:p>
          <a:endParaRPr lang="en-US"/>
        </a:p>
      </dgm:t>
    </dgm:pt>
    <dgm:pt modelId="{2A5C1F1E-264F-426C-9C50-D73F4A91C570}" type="pres">
      <dgm:prSet presAssocID="{B25B50FD-2957-4508-9A1C-E7A3D0623165}" presName="hierChild6" presStyleCnt="0"/>
      <dgm:spPr/>
    </dgm:pt>
    <dgm:pt modelId="{A14A59BF-BD2D-4AD4-A4F4-C73044393447}" type="pres">
      <dgm:prSet presAssocID="{B25B50FD-2957-4508-9A1C-E7A3D0623165}" presName="hierChild7" presStyleCnt="0"/>
      <dgm:spPr/>
    </dgm:pt>
    <dgm:pt modelId="{CDF81F37-E3E7-4728-8526-5CF4053DFF74}" type="pres">
      <dgm:prSet presAssocID="{9B65CD71-0381-4433-AF2E-1877F89C042F}" presName="Name101" presStyleLbl="parChTrans1D2" presStyleIdx="1" presStyleCnt="2"/>
      <dgm:spPr/>
      <dgm:t>
        <a:bodyPr/>
        <a:lstStyle/>
        <a:p>
          <a:endParaRPr lang="en-US"/>
        </a:p>
      </dgm:t>
    </dgm:pt>
    <dgm:pt modelId="{0EF2CFCB-DEEF-44B2-9210-2507F13D02B9}" type="pres">
      <dgm:prSet presAssocID="{C1BD0881-6705-4945-9612-BAAC45CD2D6E}" presName="hierRoot3" presStyleCnt="0">
        <dgm:presLayoutVars>
          <dgm:hierBranch val="init"/>
        </dgm:presLayoutVars>
      </dgm:prSet>
      <dgm:spPr/>
    </dgm:pt>
    <dgm:pt modelId="{13F94189-026D-49FD-BC34-2166AF1BBEFF}" type="pres">
      <dgm:prSet presAssocID="{C1BD0881-6705-4945-9612-BAAC45CD2D6E}" presName="rootComposite3" presStyleCnt="0"/>
      <dgm:spPr/>
    </dgm:pt>
    <dgm:pt modelId="{AC2C2B92-B250-449E-BC9E-8A3EB5EDE78A}" type="pres">
      <dgm:prSet presAssocID="{C1BD0881-6705-4945-9612-BAAC45CD2D6E}" presName="rootText3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4A5423C-DB03-46EE-8C33-04F36F10F1D3}" type="pres">
      <dgm:prSet presAssocID="{C1BD0881-6705-4945-9612-BAAC45CD2D6E}" presName="topArc3" presStyleLbl="parChTrans1D1" presStyleIdx="14" presStyleCnt="16"/>
      <dgm:spPr/>
    </dgm:pt>
    <dgm:pt modelId="{C1ED73E7-DE89-4A9D-B19A-88F654D8CAB7}" type="pres">
      <dgm:prSet presAssocID="{C1BD0881-6705-4945-9612-BAAC45CD2D6E}" presName="bottomArc3" presStyleLbl="parChTrans1D1" presStyleIdx="15" presStyleCnt="16"/>
      <dgm:spPr/>
    </dgm:pt>
    <dgm:pt modelId="{F6EC464F-EE1B-4F3F-86C0-4336A9E47C22}" type="pres">
      <dgm:prSet presAssocID="{C1BD0881-6705-4945-9612-BAAC45CD2D6E}" presName="topConnNode3" presStyleLbl="asst1" presStyleIdx="0" presStyleCnt="0"/>
      <dgm:spPr/>
      <dgm:t>
        <a:bodyPr/>
        <a:lstStyle/>
        <a:p>
          <a:endParaRPr lang="en-US"/>
        </a:p>
      </dgm:t>
    </dgm:pt>
    <dgm:pt modelId="{2B2B2047-84B6-4C04-9838-EC00526DB239}" type="pres">
      <dgm:prSet presAssocID="{C1BD0881-6705-4945-9612-BAAC45CD2D6E}" presName="hierChild6" presStyleCnt="0"/>
      <dgm:spPr/>
    </dgm:pt>
    <dgm:pt modelId="{8C4F0C64-9416-435C-9D46-8657C3CB36B6}" type="pres">
      <dgm:prSet presAssocID="{C1BD0881-6705-4945-9612-BAAC45CD2D6E}" presName="hierChild7" presStyleCnt="0"/>
      <dgm:spPr/>
    </dgm:pt>
  </dgm:ptLst>
  <dgm:cxnLst>
    <dgm:cxn modelId="{B58DAAEA-4723-4E69-A0AA-B42FF3458450}" srcId="{1C271076-9860-4977-B7F1-C3D01032360F}" destId="{126856EC-5A03-4C80-BF24-4FCF8417F0D7}" srcOrd="0" destOrd="0" parTransId="{298F87F7-3D1B-4570-B67C-B83C719C0006}" sibTransId="{3B3DC495-DF0E-40B5-A5CD-AFE2B90EDB2C}"/>
    <dgm:cxn modelId="{380619A9-B98D-470F-9E5E-28AE20B816A4}" type="presOf" srcId="{298F87F7-3D1B-4570-B67C-B83C719C0006}" destId="{B6322C34-858A-4F92-8DC4-6304CBE5B259}" srcOrd="0" destOrd="0" presId="urn:microsoft.com/office/officeart/2008/layout/HalfCircleOrganizationChart"/>
    <dgm:cxn modelId="{F1D98824-582D-4E2B-8782-CB40B5772611}" type="presOf" srcId="{C1BD0881-6705-4945-9612-BAAC45CD2D6E}" destId="{AC2C2B92-B250-449E-BC9E-8A3EB5EDE78A}" srcOrd="0" destOrd="0" presId="urn:microsoft.com/office/officeart/2008/layout/HalfCircleOrganizationChart"/>
    <dgm:cxn modelId="{7E36D7C6-672A-44C7-AB34-BC3995052791}" srcId="{786A61DF-43E6-41D6-9BDA-98DFBF561513}" destId="{4A8538AA-C954-480A-B174-16CBFA659FA0}" srcOrd="0" destOrd="0" parTransId="{724A4EBF-91A5-4852-BD02-89572F1B9515}" sibTransId="{78C8ABBE-B2C6-4F95-AF21-36D636B1168B}"/>
    <dgm:cxn modelId="{ABA24B34-B25A-4E9A-B9E1-BFFF57CAE0AC}" srcId="{26FEF421-E0F1-4E17-8C6B-B27F3BE47BC2}" destId="{1C271076-9860-4977-B7F1-C3D01032360F}" srcOrd="0" destOrd="0" parTransId="{761A6D6A-3D72-479C-8A77-ACAE279AA3F1}" sibTransId="{B2B86A1D-70D8-4A9A-BDEC-6ED0D36BEBDA}"/>
    <dgm:cxn modelId="{D2D773D3-B53E-4DF0-8CB1-6A27D1EF6C37}" type="presOf" srcId="{4A8538AA-C954-480A-B174-16CBFA659FA0}" destId="{4907A5C8-39A0-4BCA-BA04-EA1B02046107}" srcOrd="1" destOrd="0" presId="urn:microsoft.com/office/officeart/2008/layout/HalfCircleOrganizationChart"/>
    <dgm:cxn modelId="{4F5A971F-61A8-42EB-AF5D-BC8FA756AB77}" type="presOf" srcId="{C1BD0881-6705-4945-9612-BAAC45CD2D6E}" destId="{F6EC464F-EE1B-4F3F-86C0-4336A9E47C22}" srcOrd="1" destOrd="0" presId="urn:microsoft.com/office/officeart/2008/layout/HalfCircleOrganizationChart"/>
    <dgm:cxn modelId="{80B29E9E-533B-481C-AC51-1C4CD8A31DD9}" type="presOf" srcId="{26FEF421-E0F1-4E17-8C6B-B27F3BE47BC2}" destId="{613831F5-BA53-4A86-85CC-30F8960FE0DA}" srcOrd="0" destOrd="0" presId="urn:microsoft.com/office/officeart/2008/layout/HalfCircleOrganizationChart"/>
    <dgm:cxn modelId="{064E4915-A2DA-4C32-A2D1-E05E73BBF368}" type="presOf" srcId="{1C271076-9860-4977-B7F1-C3D01032360F}" destId="{C331443B-48F7-4E4F-A35D-FDFB938025C4}" srcOrd="1" destOrd="0" presId="urn:microsoft.com/office/officeart/2008/layout/HalfCircleOrganizationChart"/>
    <dgm:cxn modelId="{91EC5321-BC5B-45AA-8C6B-49B62A05F125}" type="presOf" srcId="{992C6E1D-593D-47D8-AB03-DA1C7DEC03DA}" destId="{BCFC8090-1F17-4534-9051-1A379D3C5DDF}" srcOrd="0" destOrd="0" presId="urn:microsoft.com/office/officeart/2008/layout/HalfCircleOrganizationChart"/>
    <dgm:cxn modelId="{091EFA81-20D8-43A9-B139-E2E54DC24F08}" type="presOf" srcId="{4A8538AA-C954-480A-B174-16CBFA659FA0}" destId="{21161FF4-1419-497F-BA4D-E6ACDB7AD48C}" srcOrd="0" destOrd="0" presId="urn:microsoft.com/office/officeart/2008/layout/HalfCircleOrganizationChart"/>
    <dgm:cxn modelId="{A6ABBF1C-944F-4331-823B-D1C3A725AD83}" type="presOf" srcId="{B25B50FD-2957-4508-9A1C-E7A3D0623165}" destId="{4038F926-F791-4E20-B8B7-7DD7CE0D0DD6}" srcOrd="1" destOrd="0" presId="urn:microsoft.com/office/officeart/2008/layout/HalfCircleOrganizationChart"/>
    <dgm:cxn modelId="{00523F97-983A-4C0B-8306-F9E1900894B2}" srcId="{1C271076-9860-4977-B7F1-C3D01032360F}" destId="{992C6E1D-593D-47D8-AB03-DA1C7DEC03DA}" srcOrd="1" destOrd="0" parTransId="{5B4029AF-0405-4754-8F55-03B3FAC1E5C9}" sibTransId="{511F380B-82DF-4AF9-A082-F1DDC17A11D2}"/>
    <dgm:cxn modelId="{D169D0A0-2509-48A8-893A-27607528EFAD}" srcId="{1C271076-9860-4977-B7F1-C3D01032360F}" destId="{A5B932BD-4E1E-4B63-A982-4F7417457F30}" srcOrd="2" destOrd="0" parTransId="{7D61707C-9121-4FB9-9551-D7400FCC9E49}" sibTransId="{A68F022E-B408-4238-A9A8-D311206799F2}"/>
    <dgm:cxn modelId="{EC753F22-1955-4CBB-8322-E35842770F4A}" type="presOf" srcId="{761A6D6A-3D72-479C-8A77-ACAE279AA3F1}" destId="{CF8D3004-F463-4C6D-80F3-E8DB7B07D998}" srcOrd="0" destOrd="0" presId="urn:microsoft.com/office/officeart/2008/layout/HalfCircleOrganizationChart"/>
    <dgm:cxn modelId="{992FD387-6C26-431D-85FC-B66F24746187}" type="presOf" srcId="{A5B932BD-4E1E-4B63-A982-4F7417457F30}" destId="{82D25442-D235-4E5E-AE1F-5B5EF97D134C}" srcOrd="0" destOrd="0" presId="urn:microsoft.com/office/officeart/2008/layout/HalfCircleOrganizationChart"/>
    <dgm:cxn modelId="{753EE9E7-17A4-4CB6-A99B-84121E1B710A}" type="presOf" srcId="{5B4029AF-0405-4754-8F55-03B3FAC1E5C9}" destId="{93D0E4AA-EFB3-45DF-A0E4-50EF41331BED}" srcOrd="0" destOrd="0" presId="urn:microsoft.com/office/officeart/2008/layout/HalfCircleOrganizationChart"/>
    <dgm:cxn modelId="{DE1B97F5-A2ED-47F4-983A-9B162D54AF9A}" type="presOf" srcId="{D1B40FEF-2126-4708-A6BA-E3DECC267354}" destId="{FD956999-E4B5-4897-AB63-669A9332AE9D}" srcOrd="0" destOrd="0" presId="urn:microsoft.com/office/officeart/2008/layout/HalfCircleOrganizationChart"/>
    <dgm:cxn modelId="{F53F7704-E6E4-412E-8A53-A601FAF2C9F7}" type="presOf" srcId="{A5B932BD-4E1E-4B63-A982-4F7417457F30}" destId="{45FCB888-3EF3-44AE-A7E8-128CE2349E59}" srcOrd="1" destOrd="0" presId="urn:microsoft.com/office/officeart/2008/layout/HalfCircleOrganizationChart"/>
    <dgm:cxn modelId="{540300C1-6BBB-4015-B4D5-22F61EDB5FFE}" type="presOf" srcId="{7D61707C-9121-4FB9-9551-D7400FCC9E49}" destId="{7DE39562-2B19-42E2-A654-79BD063FD062}" srcOrd="0" destOrd="0" presId="urn:microsoft.com/office/officeart/2008/layout/HalfCircleOrganizationChart"/>
    <dgm:cxn modelId="{3766BAA9-2584-4D28-8344-C8DB78F497F5}" type="presOf" srcId="{B25B50FD-2957-4508-9A1C-E7A3D0623165}" destId="{A79A4082-0E74-4088-9800-DEF92C305E12}" srcOrd="0" destOrd="0" presId="urn:microsoft.com/office/officeart/2008/layout/HalfCircleOrganizationChart"/>
    <dgm:cxn modelId="{405A5870-D18E-45F9-9B06-272EADDFD743}" type="presOf" srcId="{126856EC-5A03-4C80-BF24-4FCF8417F0D7}" destId="{7F3C3857-D4D9-4623-AFB9-C9A5B033AB47}" srcOrd="1" destOrd="0" presId="urn:microsoft.com/office/officeart/2008/layout/HalfCircleOrganizationChart"/>
    <dgm:cxn modelId="{CFFEE745-0F15-4CAD-92FE-E60F2C42C2A4}" type="presOf" srcId="{786A61DF-43E6-41D6-9BDA-98DFBF561513}" destId="{791F8A08-04E8-438A-BBF8-10841FB74BDD}" srcOrd="0" destOrd="0" presId="urn:microsoft.com/office/officeart/2008/layout/HalfCircleOrganizationChart"/>
    <dgm:cxn modelId="{B0F1FA2E-6673-4F8F-94DF-4CA6543678E0}" type="presOf" srcId="{126856EC-5A03-4C80-BF24-4FCF8417F0D7}" destId="{5CF46C11-70BB-476D-99F1-44363F764F11}" srcOrd="0" destOrd="0" presId="urn:microsoft.com/office/officeart/2008/layout/HalfCircleOrganizationChart"/>
    <dgm:cxn modelId="{D9294DDE-06CA-43CB-A1AD-DC2DA242DC1D}" type="presOf" srcId="{0794F59B-C257-4A51-9800-B845F89D41B1}" destId="{1426123B-C4EF-4715-BAF4-A704C43E639A}" srcOrd="0" destOrd="0" presId="urn:microsoft.com/office/officeart/2008/layout/HalfCircleOrganizationChart"/>
    <dgm:cxn modelId="{AFEF211E-0CA9-4D0C-A652-B80EE415DA35}" type="presOf" srcId="{9B65CD71-0381-4433-AF2E-1877F89C042F}" destId="{CDF81F37-E3E7-4728-8526-5CF4053DFF74}" srcOrd="0" destOrd="0" presId="urn:microsoft.com/office/officeart/2008/layout/HalfCircleOrganizationChart"/>
    <dgm:cxn modelId="{243F265A-1A9D-44DD-9F1C-CEC2B83E67AB}" srcId="{4A8538AA-C954-480A-B174-16CBFA659FA0}" destId="{C1BD0881-6705-4945-9612-BAAC45CD2D6E}" srcOrd="1" destOrd="0" parTransId="{9B65CD71-0381-4433-AF2E-1877F89C042F}" sibTransId="{676C91CD-43FD-4878-94A6-0D6AE77122F4}"/>
    <dgm:cxn modelId="{221E501E-AF1D-4835-8CA7-5B14C82EF61C}" type="presOf" srcId="{1C271076-9860-4977-B7F1-C3D01032360F}" destId="{7220EA35-4B29-4086-BF45-B88B773A9325}" srcOrd="0" destOrd="0" presId="urn:microsoft.com/office/officeart/2008/layout/HalfCircleOrganizationChart"/>
    <dgm:cxn modelId="{E0EFCBCE-74FB-4305-A2AD-087E082F9F20}" type="presOf" srcId="{992C6E1D-593D-47D8-AB03-DA1C7DEC03DA}" destId="{7C2DB5C9-5CBE-4C24-AC70-286E43F58924}" srcOrd="1" destOrd="0" presId="urn:microsoft.com/office/officeart/2008/layout/HalfCircleOrganizationChart"/>
    <dgm:cxn modelId="{9CC6C3F7-42AB-4611-A49A-0C97FFB34208}" type="presOf" srcId="{26FEF421-E0F1-4E17-8C6B-B27F3BE47BC2}" destId="{CA681A6F-D7D2-45C1-85A9-BF85BCB4B2DF}" srcOrd="1" destOrd="0" presId="urn:microsoft.com/office/officeart/2008/layout/HalfCircleOrganizationChart"/>
    <dgm:cxn modelId="{C4CFE85A-E559-4CAE-93B6-531B4890BD19}" srcId="{4A8538AA-C954-480A-B174-16CBFA659FA0}" destId="{26FEF421-E0F1-4E17-8C6B-B27F3BE47BC2}" srcOrd="0" destOrd="0" parTransId="{0794F59B-C257-4A51-9800-B845F89D41B1}" sibTransId="{1DFB5C2F-B942-49E8-A2C1-BD46C42F8D2C}"/>
    <dgm:cxn modelId="{1B740234-7AE2-4917-8D84-ECFAA5448E78}" srcId="{26FEF421-E0F1-4E17-8C6B-B27F3BE47BC2}" destId="{B25B50FD-2957-4508-9A1C-E7A3D0623165}" srcOrd="1" destOrd="0" parTransId="{D1B40FEF-2126-4708-A6BA-E3DECC267354}" sibTransId="{C5D3CC1D-2C59-4FC7-A956-9D30B9776B0A}"/>
    <dgm:cxn modelId="{257B8BB5-6E05-401F-871A-11A0138671A9}" type="presParOf" srcId="{791F8A08-04E8-438A-BBF8-10841FB74BDD}" destId="{835D37CC-42CE-4163-AC37-134AF34DEB04}" srcOrd="0" destOrd="0" presId="urn:microsoft.com/office/officeart/2008/layout/HalfCircleOrganizationChart"/>
    <dgm:cxn modelId="{39EA37B5-B9A3-4A97-9BFC-54E48333D698}" type="presParOf" srcId="{835D37CC-42CE-4163-AC37-134AF34DEB04}" destId="{4BEE66DC-2D5B-494D-9345-3267616A1C5A}" srcOrd="0" destOrd="0" presId="urn:microsoft.com/office/officeart/2008/layout/HalfCircleOrganizationChart"/>
    <dgm:cxn modelId="{415DFEF7-E52E-4681-A300-9AF575D00FC5}" type="presParOf" srcId="{4BEE66DC-2D5B-494D-9345-3267616A1C5A}" destId="{21161FF4-1419-497F-BA4D-E6ACDB7AD48C}" srcOrd="0" destOrd="0" presId="urn:microsoft.com/office/officeart/2008/layout/HalfCircleOrganizationChart"/>
    <dgm:cxn modelId="{CD7E6BD8-A441-40CD-8B16-FEC4F4AA76F4}" type="presParOf" srcId="{4BEE66DC-2D5B-494D-9345-3267616A1C5A}" destId="{1B94B6BD-968F-4C70-A4FE-FD837403BBE9}" srcOrd="1" destOrd="0" presId="urn:microsoft.com/office/officeart/2008/layout/HalfCircleOrganizationChart"/>
    <dgm:cxn modelId="{D9E4A013-CCE3-425E-BC78-EEBB47289597}" type="presParOf" srcId="{4BEE66DC-2D5B-494D-9345-3267616A1C5A}" destId="{3CC581CC-31F0-4D8F-A688-D03E6185301F}" srcOrd="2" destOrd="0" presId="urn:microsoft.com/office/officeart/2008/layout/HalfCircleOrganizationChart"/>
    <dgm:cxn modelId="{ED0F6881-FF34-4B4F-87F5-669C8E86A322}" type="presParOf" srcId="{4BEE66DC-2D5B-494D-9345-3267616A1C5A}" destId="{4907A5C8-39A0-4BCA-BA04-EA1B02046107}" srcOrd="3" destOrd="0" presId="urn:microsoft.com/office/officeart/2008/layout/HalfCircleOrganizationChart"/>
    <dgm:cxn modelId="{AB28DEBB-1F2C-4276-8A3B-C65C0674AEFF}" type="presParOf" srcId="{835D37CC-42CE-4163-AC37-134AF34DEB04}" destId="{A757FDC9-1435-471A-A684-448BC31AABEA}" srcOrd="1" destOrd="0" presId="urn:microsoft.com/office/officeart/2008/layout/HalfCircleOrganizationChart"/>
    <dgm:cxn modelId="{934E2554-D0B4-4C91-9214-D22511181855}" type="presParOf" srcId="{835D37CC-42CE-4163-AC37-134AF34DEB04}" destId="{BA4CFDE0-7713-4964-87A3-7FACF36FD571}" srcOrd="2" destOrd="0" presId="urn:microsoft.com/office/officeart/2008/layout/HalfCircleOrganizationChart"/>
    <dgm:cxn modelId="{29380993-FAF5-4866-8D40-150275655EB4}" type="presParOf" srcId="{BA4CFDE0-7713-4964-87A3-7FACF36FD571}" destId="{1426123B-C4EF-4715-BAF4-A704C43E639A}" srcOrd="0" destOrd="0" presId="urn:microsoft.com/office/officeart/2008/layout/HalfCircleOrganizationChart"/>
    <dgm:cxn modelId="{EC91E66B-1A5D-4854-BFEA-B4B7DA26D0EC}" type="presParOf" srcId="{BA4CFDE0-7713-4964-87A3-7FACF36FD571}" destId="{BDB9E1A5-7657-4902-BD28-4889C3BF03BC}" srcOrd="1" destOrd="0" presId="urn:microsoft.com/office/officeart/2008/layout/HalfCircleOrganizationChart"/>
    <dgm:cxn modelId="{33A24012-75E9-46A6-9C4A-6995A18895AA}" type="presParOf" srcId="{BDB9E1A5-7657-4902-BD28-4889C3BF03BC}" destId="{9B9FA37C-A062-457A-AFE9-1C99A40F8D19}" srcOrd="0" destOrd="0" presId="urn:microsoft.com/office/officeart/2008/layout/HalfCircleOrganizationChart"/>
    <dgm:cxn modelId="{720D5E50-DA3E-4D7A-A169-818CF5D35176}" type="presParOf" srcId="{9B9FA37C-A062-457A-AFE9-1C99A40F8D19}" destId="{613831F5-BA53-4A86-85CC-30F8960FE0DA}" srcOrd="0" destOrd="0" presId="urn:microsoft.com/office/officeart/2008/layout/HalfCircleOrganizationChart"/>
    <dgm:cxn modelId="{E8240CDB-01F3-4260-A1F4-6356FFBD01A3}" type="presParOf" srcId="{9B9FA37C-A062-457A-AFE9-1C99A40F8D19}" destId="{B4285204-2E61-4751-9621-FBB944491E4B}" srcOrd="1" destOrd="0" presId="urn:microsoft.com/office/officeart/2008/layout/HalfCircleOrganizationChart"/>
    <dgm:cxn modelId="{4F553878-D609-40C9-A097-97851993562A}" type="presParOf" srcId="{9B9FA37C-A062-457A-AFE9-1C99A40F8D19}" destId="{E107A527-7FFE-4144-AA8E-B38C0CA2A73E}" srcOrd="2" destOrd="0" presId="urn:microsoft.com/office/officeart/2008/layout/HalfCircleOrganizationChart"/>
    <dgm:cxn modelId="{22ED73EC-2F43-41ED-AB86-E23753B92797}" type="presParOf" srcId="{9B9FA37C-A062-457A-AFE9-1C99A40F8D19}" destId="{CA681A6F-D7D2-45C1-85A9-BF85BCB4B2DF}" srcOrd="3" destOrd="0" presId="urn:microsoft.com/office/officeart/2008/layout/HalfCircleOrganizationChart"/>
    <dgm:cxn modelId="{AEFE6D8D-C5CF-4D1D-AB8F-DB7174B83C22}" type="presParOf" srcId="{BDB9E1A5-7657-4902-BD28-4889C3BF03BC}" destId="{61F203B4-0D44-45A0-A574-E29F8CE985E2}" srcOrd="1" destOrd="0" presId="urn:microsoft.com/office/officeart/2008/layout/HalfCircleOrganizationChart"/>
    <dgm:cxn modelId="{1DADE33B-8BF1-49EF-80E9-49E015A53DFD}" type="presParOf" srcId="{BDB9E1A5-7657-4902-BD28-4889C3BF03BC}" destId="{C50B6BE2-34AE-449C-B2CA-803193C0CB7C}" srcOrd="2" destOrd="0" presId="urn:microsoft.com/office/officeart/2008/layout/HalfCircleOrganizationChart"/>
    <dgm:cxn modelId="{DB78DA52-72EC-433E-9811-186640608937}" type="presParOf" srcId="{C50B6BE2-34AE-449C-B2CA-803193C0CB7C}" destId="{CF8D3004-F463-4C6D-80F3-E8DB7B07D998}" srcOrd="0" destOrd="0" presId="urn:microsoft.com/office/officeart/2008/layout/HalfCircleOrganizationChart"/>
    <dgm:cxn modelId="{8DD006BB-3518-4388-A704-674923CAEB25}" type="presParOf" srcId="{C50B6BE2-34AE-449C-B2CA-803193C0CB7C}" destId="{86011D66-78DD-481C-8242-05BD17CA0BC8}" srcOrd="1" destOrd="0" presId="urn:microsoft.com/office/officeart/2008/layout/HalfCircleOrganizationChart"/>
    <dgm:cxn modelId="{6D784CA8-BF46-49E6-A4A4-AC2A144F1A74}" type="presParOf" srcId="{86011D66-78DD-481C-8242-05BD17CA0BC8}" destId="{283C1DBD-A2F2-4FEB-B997-83B200627293}" srcOrd="0" destOrd="0" presId="urn:microsoft.com/office/officeart/2008/layout/HalfCircleOrganizationChart"/>
    <dgm:cxn modelId="{8CE1541F-F207-4314-86AF-C9CF82ACB6CB}" type="presParOf" srcId="{283C1DBD-A2F2-4FEB-B997-83B200627293}" destId="{7220EA35-4B29-4086-BF45-B88B773A9325}" srcOrd="0" destOrd="0" presId="urn:microsoft.com/office/officeart/2008/layout/HalfCircleOrganizationChart"/>
    <dgm:cxn modelId="{B6274764-20DB-4A2F-98E1-A8DC6AB01761}" type="presParOf" srcId="{283C1DBD-A2F2-4FEB-B997-83B200627293}" destId="{D2CBA735-42E1-465F-90BD-810D0D372F9B}" srcOrd="1" destOrd="0" presId="urn:microsoft.com/office/officeart/2008/layout/HalfCircleOrganizationChart"/>
    <dgm:cxn modelId="{E34B3E71-539E-4C94-8103-7B6713DF4D3D}" type="presParOf" srcId="{283C1DBD-A2F2-4FEB-B997-83B200627293}" destId="{5863C588-AE17-4357-AE78-C0943B634325}" srcOrd="2" destOrd="0" presId="urn:microsoft.com/office/officeart/2008/layout/HalfCircleOrganizationChart"/>
    <dgm:cxn modelId="{BCB1A98E-AF66-448C-B72C-B96759DB8E92}" type="presParOf" srcId="{283C1DBD-A2F2-4FEB-B997-83B200627293}" destId="{C331443B-48F7-4E4F-A35D-FDFB938025C4}" srcOrd="3" destOrd="0" presId="urn:microsoft.com/office/officeart/2008/layout/HalfCircleOrganizationChart"/>
    <dgm:cxn modelId="{038521B0-2709-4215-9292-3BC703DB6035}" type="presParOf" srcId="{86011D66-78DD-481C-8242-05BD17CA0BC8}" destId="{BA3C9823-5DFD-46E2-90A6-747C203395AB}" srcOrd="1" destOrd="0" presId="urn:microsoft.com/office/officeart/2008/layout/HalfCircleOrganizationChart"/>
    <dgm:cxn modelId="{9FCD1F3C-3E88-4A11-B291-89EFA5634A46}" type="presParOf" srcId="{86011D66-78DD-481C-8242-05BD17CA0BC8}" destId="{76D088C3-068D-426C-A117-9D8C8AEEBA15}" srcOrd="2" destOrd="0" presId="urn:microsoft.com/office/officeart/2008/layout/HalfCircleOrganizationChart"/>
    <dgm:cxn modelId="{0FD814F0-9C2E-436B-8740-E0AB43CED595}" type="presParOf" srcId="{76D088C3-068D-426C-A117-9D8C8AEEBA15}" destId="{B6322C34-858A-4F92-8DC4-6304CBE5B259}" srcOrd="0" destOrd="0" presId="urn:microsoft.com/office/officeart/2008/layout/HalfCircleOrganizationChart"/>
    <dgm:cxn modelId="{1E3DA578-6D6C-4018-9405-0770090BADB2}" type="presParOf" srcId="{76D088C3-068D-426C-A117-9D8C8AEEBA15}" destId="{D2B1E7E2-CC6B-42D8-8ECF-0622D25BCF2D}" srcOrd="1" destOrd="0" presId="urn:microsoft.com/office/officeart/2008/layout/HalfCircleOrganizationChart"/>
    <dgm:cxn modelId="{8ABE9939-9BEB-4E36-A124-D3C564D7E2D8}" type="presParOf" srcId="{D2B1E7E2-CC6B-42D8-8ECF-0622D25BCF2D}" destId="{2B376670-D68D-478C-8A44-28BB04AE26F6}" srcOrd="0" destOrd="0" presId="urn:microsoft.com/office/officeart/2008/layout/HalfCircleOrganizationChart"/>
    <dgm:cxn modelId="{E66507DC-9FB5-443A-8742-38801D212BE7}" type="presParOf" srcId="{2B376670-D68D-478C-8A44-28BB04AE26F6}" destId="{5CF46C11-70BB-476D-99F1-44363F764F11}" srcOrd="0" destOrd="0" presId="urn:microsoft.com/office/officeart/2008/layout/HalfCircleOrganizationChart"/>
    <dgm:cxn modelId="{14D6E4DA-8490-4969-9E04-44DC37CAEDD9}" type="presParOf" srcId="{2B376670-D68D-478C-8A44-28BB04AE26F6}" destId="{6BDA964E-0295-4CAA-8659-BBF18554E660}" srcOrd="1" destOrd="0" presId="urn:microsoft.com/office/officeart/2008/layout/HalfCircleOrganizationChart"/>
    <dgm:cxn modelId="{F1F97FAE-0EFC-4E81-B764-00D5D3F8151A}" type="presParOf" srcId="{2B376670-D68D-478C-8A44-28BB04AE26F6}" destId="{C65843C1-33C3-4426-A99F-D0AB1E8040D2}" srcOrd="2" destOrd="0" presId="urn:microsoft.com/office/officeart/2008/layout/HalfCircleOrganizationChart"/>
    <dgm:cxn modelId="{1340AAC3-7E53-404B-9F91-1F58EA60F21C}" type="presParOf" srcId="{2B376670-D68D-478C-8A44-28BB04AE26F6}" destId="{7F3C3857-D4D9-4623-AFB9-C9A5B033AB47}" srcOrd="3" destOrd="0" presId="urn:microsoft.com/office/officeart/2008/layout/HalfCircleOrganizationChart"/>
    <dgm:cxn modelId="{28D099B1-D483-4F3E-9C50-4E0B58C271DA}" type="presParOf" srcId="{D2B1E7E2-CC6B-42D8-8ECF-0622D25BCF2D}" destId="{C67C66EC-439B-4C98-AA3A-97259A479A5F}" srcOrd="1" destOrd="0" presId="urn:microsoft.com/office/officeart/2008/layout/HalfCircleOrganizationChart"/>
    <dgm:cxn modelId="{226A4614-E75C-4A39-A354-AC3990432291}" type="presParOf" srcId="{D2B1E7E2-CC6B-42D8-8ECF-0622D25BCF2D}" destId="{82D87961-E1DC-42A6-B0DF-B4ED924B54D0}" srcOrd="2" destOrd="0" presId="urn:microsoft.com/office/officeart/2008/layout/HalfCircleOrganizationChart"/>
    <dgm:cxn modelId="{CA642B94-B166-44F2-99D6-2A91EF4FE994}" type="presParOf" srcId="{76D088C3-068D-426C-A117-9D8C8AEEBA15}" destId="{93D0E4AA-EFB3-45DF-A0E4-50EF41331BED}" srcOrd="2" destOrd="0" presId="urn:microsoft.com/office/officeart/2008/layout/HalfCircleOrganizationChart"/>
    <dgm:cxn modelId="{349E3606-9E4C-4809-9043-AAE7EB77DFAE}" type="presParOf" srcId="{76D088C3-068D-426C-A117-9D8C8AEEBA15}" destId="{3E2227A0-1548-4349-A25B-70EFB537E8FC}" srcOrd="3" destOrd="0" presId="urn:microsoft.com/office/officeart/2008/layout/HalfCircleOrganizationChart"/>
    <dgm:cxn modelId="{F66059DD-4F53-406E-B5E8-726A6EDF161B}" type="presParOf" srcId="{3E2227A0-1548-4349-A25B-70EFB537E8FC}" destId="{BF1A9562-E531-4575-8761-4A92FFBAF7F5}" srcOrd="0" destOrd="0" presId="urn:microsoft.com/office/officeart/2008/layout/HalfCircleOrganizationChart"/>
    <dgm:cxn modelId="{BFAE515B-CBE2-4C3E-99A7-BE00749882B5}" type="presParOf" srcId="{BF1A9562-E531-4575-8761-4A92FFBAF7F5}" destId="{BCFC8090-1F17-4534-9051-1A379D3C5DDF}" srcOrd="0" destOrd="0" presId="urn:microsoft.com/office/officeart/2008/layout/HalfCircleOrganizationChart"/>
    <dgm:cxn modelId="{0AC8C7D9-A7BC-4952-9026-54C7AC6E31A5}" type="presParOf" srcId="{BF1A9562-E531-4575-8761-4A92FFBAF7F5}" destId="{A01579FA-3D57-465D-8232-A8533720F776}" srcOrd="1" destOrd="0" presId="urn:microsoft.com/office/officeart/2008/layout/HalfCircleOrganizationChart"/>
    <dgm:cxn modelId="{C970C6F3-8E06-4C30-B830-B11E8F368AF0}" type="presParOf" srcId="{BF1A9562-E531-4575-8761-4A92FFBAF7F5}" destId="{A57CEEC2-B8FB-492F-A6D6-4C963A31F1D4}" srcOrd="2" destOrd="0" presId="urn:microsoft.com/office/officeart/2008/layout/HalfCircleOrganizationChart"/>
    <dgm:cxn modelId="{7E592809-7BDF-4594-96F4-B428C09A249D}" type="presParOf" srcId="{BF1A9562-E531-4575-8761-4A92FFBAF7F5}" destId="{7C2DB5C9-5CBE-4C24-AC70-286E43F58924}" srcOrd="3" destOrd="0" presId="urn:microsoft.com/office/officeart/2008/layout/HalfCircleOrganizationChart"/>
    <dgm:cxn modelId="{A09D3FD6-148B-48A4-B05C-C1DC6AEB5A50}" type="presParOf" srcId="{3E2227A0-1548-4349-A25B-70EFB537E8FC}" destId="{F990C0EE-6291-4149-AED9-377F7857D8BF}" srcOrd="1" destOrd="0" presId="urn:microsoft.com/office/officeart/2008/layout/HalfCircleOrganizationChart"/>
    <dgm:cxn modelId="{3F09F2BA-7CE7-48CA-B15D-156F92147AD8}" type="presParOf" srcId="{3E2227A0-1548-4349-A25B-70EFB537E8FC}" destId="{2E365F52-5C9A-41AF-8BF6-7DECA45421DB}" srcOrd="2" destOrd="0" presId="urn:microsoft.com/office/officeart/2008/layout/HalfCircleOrganizationChart"/>
    <dgm:cxn modelId="{B2CF06DC-17F2-4AD5-945E-0C3C63EC4A8B}" type="presParOf" srcId="{76D088C3-068D-426C-A117-9D8C8AEEBA15}" destId="{7DE39562-2B19-42E2-A654-79BD063FD062}" srcOrd="4" destOrd="0" presId="urn:microsoft.com/office/officeart/2008/layout/HalfCircleOrganizationChart"/>
    <dgm:cxn modelId="{DC6809E0-4360-4ABE-90D2-77C647B2B36C}" type="presParOf" srcId="{76D088C3-068D-426C-A117-9D8C8AEEBA15}" destId="{157305BE-1FA6-4661-9CEA-43CD9CFC35F6}" srcOrd="5" destOrd="0" presId="urn:microsoft.com/office/officeart/2008/layout/HalfCircleOrganizationChart"/>
    <dgm:cxn modelId="{EC4CF9B4-DEF3-4065-B80D-62CB1254FEEA}" type="presParOf" srcId="{157305BE-1FA6-4661-9CEA-43CD9CFC35F6}" destId="{2B4A32B4-BE6F-4059-8803-4C60C8E12CA7}" srcOrd="0" destOrd="0" presId="urn:microsoft.com/office/officeart/2008/layout/HalfCircleOrganizationChart"/>
    <dgm:cxn modelId="{956C41E5-2A8D-469A-8FCF-FFCB9AF2683D}" type="presParOf" srcId="{2B4A32B4-BE6F-4059-8803-4C60C8E12CA7}" destId="{82D25442-D235-4E5E-AE1F-5B5EF97D134C}" srcOrd="0" destOrd="0" presId="urn:microsoft.com/office/officeart/2008/layout/HalfCircleOrganizationChart"/>
    <dgm:cxn modelId="{0E607945-69BE-4BCB-854A-E2865014A3C1}" type="presParOf" srcId="{2B4A32B4-BE6F-4059-8803-4C60C8E12CA7}" destId="{C60C32B3-9948-42DA-9BE8-D704E4F87DA4}" srcOrd="1" destOrd="0" presId="urn:microsoft.com/office/officeart/2008/layout/HalfCircleOrganizationChart"/>
    <dgm:cxn modelId="{4FF80630-9132-43F7-B06E-2942952FE7E8}" type="presParOf" srcId="{2B4A32B4-BE6F-4059-8803-4C60C8E12CA7}" destId="{6A2C6C6D-114E-4FE5-841F-D4881ABB3625}" srcOrd="2" destOrd="0" presId="urn:microsoft.com/office/officeart/2008/layout/HalfCircleOrganizationChart"/>
    <dgm:cxn modelId="{9EA75A3A-C7FD-4D6E-8113-B360B19D9FF3}" type="presParOf" srcId="{2B4A32B4-BE6F-4059-8803-4C60C8E12CA7}" destId="{45FCB888-3EF3-44AE-A7E8-128CE2349E59}" srcOrd="3" destOrd="0" presId="urn:microsoft.com/office/officeart/2008/layout/HalfCircleOrganizationChart"/>
    <dgm:cxn modelId="{268102F7-C4AB-4BEC-B61B-8CE9802DB3DF}" type="presParOf" srcId="{157305BE-1FA6-4661-9CEA-43CD9CFC35F6}" destId="{A9E2C735-DAF3-4A57-83E9-6312EAF32BD4}" srcOrd="1" destOrd="0" presId="urn:microsoft.com/office/officeart/2008/layout/HalfCircleOrganizationChart"/>
    <dgm:cxn modelId="{2991990E-ECC0-468D-B9C1-DC474750E73F}" type="presParOf" srcId="{157305BE-1FA6-4661-9CEA-43CD9CFC35F6}" destId="{4BAE5C03-9BDE-44ED-9EBB-FB5EDBF488B1}" srcOrd="2" destOrd="0" presId="urn:microsoft.com/office/officeart/2008/layout/HalfCircleOrganizationChart"/>
    <dgm:cxn modelId="{26E923FB-D742-41DD-B4C5-B905939D3ABD}" type="presParOf" srcId="{C50B6BE2-34AE-449C-B2CA-803193C0CB7C}" destId="{FD956999-E4B5-4897-AB63-669A9332AE9D}" srcOrd="2" destOrd="0" presId="urn:microsoft.com/office/officeart/2008/layout/HalfCircleOrganizationChart"/>
    <dgm:cxn modelId="{6CB3F771-68BC-43DC-BD8E-70AE6BD49290}" type="presParOf" srcId="{C50B6BE2-34AE-449C-B2CA-803193C0CB7C}" destId="{C457FE78-2102-4D9F-9553-885E3EAB4E57}" srcOrd="3" destOrd="0" presId="urn:microsoft.com/office/officeart/2008/layout/HalfCircleOrganizationChart"/>
    <dgm:cxn modelId="{3400838F-1BE8-48B2-9B54-D3BC5BBCE9AA}" type="presParOf" srcId="{C457FE78-2102-4D9F-9553-885E3EAB4E57}" destId="{6A5EF261-7E09-49AC-8CEE-2953C19318F3}" srcOrd="0" destOrd="0" presId="urn:microsoft.com/office/officeart/2008/layout/HalfCircleOrganizationChart"/>
    <dgm:cxn modelId="{BEA838CB-93F8-4835-AF7B-9504464E58EC}" type="presParOf" srcId="{6A5EF261-7E09-49AC-8CEE-2953C19318F3}" destId="{A79A4082-0E74-4088-9800-DEF92C305E12}" srcOrd="0" destOrd="0" presId="urn:microsoft.com/office/officeart/2008/layout/HalfCircleOrganizationChart"/>
    <dgm:cxn modelId="{2959BC55-0ACF-4E0C-81B7-3A9881ABF62F}" type="presParOf" srcId="{6A5EF261-7E09-49AC-8CEE-2953C19318F3}" destId="{25BB24C2-3A0B-4FCA-A755-C27623A992C8}" srcOrd="1" destOrd="0" presId="urn:microsoft.com/office/officeart/2008/layout/HalfCircleOrganizationChart"/>
    <dgm:cxn modelId="{BD271A11-34E6-4C41-9B0F-F06631FD0B07}" type="presParOf" srcId="{6A5EF261-7E09-49AC-8CEE-2953C19318F3}" destId="{99D60930-BDAC-416B-972C-49B52CE9126C}" srcOrd="2" destOrd="0" presId="urn:microsoft.com/office/officeart/2008/layout/HalfCircleOrganizationChart"/>
    <dgm:cxn modelId="{2A26CB31-9E72-419C-BFCE-86AE2E80CFC0}" type="presParOf" srcId="{6A5EF261-7E09-49AC-8CEE-2953C19318F3}" destId="{4038F926-F791-4E20-B8B7-7DD7CE0D0DD6}" srcOrd="3" destOrd="0" presId="urn:microsoft.com/office/officeart/2008/layout/HalfCircleOrganizationChart"/>
    <dgm:cxn modelId="{3B9B9BC6-4197-484F-A210-18286A273CA9}" type="presParOf" srcId="{C457FE78-2102-4D9F-9553-885E3EAB4E57}" destId="{2A5C1F1E-264F-426C-9C50-D73F4A91C570}" srcOrd="1" destOrd="0" presId="urn:microsoft.com/office/officeart/2008/layout/HalfCircleOrganizationChart"/>
    <dgm:cxn modelId="{F3D7ADBE-94AA-4EB8-869A-D33060B22C13}" type="presParOf" srcId="{C457FE78-2102-4D9F-9553-885E3EAB4E57}" destId="{A14A59BF-BD2D-4AD4-A4F4-C73044393447}" srcOrd="2" destOrd="0" presId="urn:microsoft.com/office/officeart/2008/layout/HalfCircleOrganizationChart"/>
    <dgm:cxn modelId="{3AFB1EA6-C2E7-48C7-B211-7DCCBBA44D9C}" type="presParOf" srcId="{BA4CFDE0-7713-4964-87A3-7FACF36FD571}" destId="{CDF81F37-E3E7-4728-8526-5CF4053DFF74}" srcOrd="2" destOrd="0" presId="urn:microsoft.com/office/officeart/2008/layout/HalfCircleOrganizationChart"/>
    <dgm:cxn modelId="{D3A2D44B-778F-45E6-A547-8A732BF36CC9}" type="presParOf" srcId="{BA4CFDE0-7713-4964-87A3-7FACF36FD571}" destId="{0EF2CFCB-DEEF-44B2-9210-2507F13D02B9}" srcOrd="3" destOrd="0" presId="urn:microsoft.com/office/officeart/2008/layout/HalfCircleOrganizationChart"/>
    <dgm:cxn modelId="{4A0D2A45-0205-4DAE-AA49-C321546932AD}" type="presParOf" srcId="{0EF2CFCB-DEEF-44B2-9210-2507F13D02B9}" destId="{13F94189-026D-49FD-BC34-2166AF1BBEFF}" srcOrd="0" destOrd="0" presId="urn:microsoft.com/office/officeart/2008/layout/HalfCircleOrganizationChart"/>
    <dgm:cxn modelId="{FB0B9BEC-3A9F-494A-B107-50F60AA05903}" type="presParOf" srcId="{13F94189-026D-49FD-BC34-2166AF1BBEFF}" destId="{AC2C2B92-B250-449E-BC9E-8A3EB5EDE78A}" srcOrd="0" destOrd="0" presId="urn:microsoft.com/office/officeart/2008/layout/HalfCircleOrganizationChart"/>
    <dgm:cxn modelId="{0E0E2E49-5903-4610-8CDD-BF72887E2704}" type="presParOf" srcId="{13F94189-026D-49FD-BC34-2166AF1BBEFF}" destId="{B4A5423C-DB03-46EE-8C33-04F36F10F1D3}" srcOrd="1" destOrd="0" presId="urn:microsoft.com/office/officeart/2008/layout/HalfCircleOrganizationChart"/>
    <dgm:cxn modelId="{5551A3C4-E7FC-4D9B-99A9-D2B5D70C6D12}" type="presParOf" srcId="{13F94189-026D-49FD-BC34-2166AF1BBEFF}" destId="{C1ED73E7-DE89-4A9D-B19A-88F654D8CAB7}" srcOrd="2" destOrd="0" presId="urn:microsoft.com/office/officeart/2008/layout/HalfCircleOrganizationChart"/>
    <dgm:cxn modelId="{9DA25F33-87C4-4C34-A99B-779BD5B5FC2F}" type="presParOf" srcId="{13F94189-026D-49FD-BC34-2166AF1BBEFF}" destId="{F6EC464F-EE1B-4F3F-86C0-4336A9E47C22}" srcOrd="3" destOrd="0" presId="urn:microsoft.com/office/officeart/2008/layout/HalfCircleOrganizationChart"/>
    <dgm:cxn modelId="{379D87F6-BD58-497A-A53A-B52BE4A40CD7}" type="presParOf" srcId="{0EF2CFCB-DEEF-44B2-9210-2507F13D02B9}" destId="{2B2B2047-84B6-4C04-9838-EC00526DB239}" srcOrd="1" destOrd="0" presId="urn:microsoft.com/office/officeart/2008/layout/HalfCircleOrganizationChart"/>
    <dgm:cxn modelId="{813FD0C5-3861-4FDA-B255-B7619E2D0CD2}" type="presParOf" srcId="{0EF2CFCB-DEEF-44B2-9210-2507F13D02B9}" destId="{8C4F0C64-9416-435C-9D46-8657C3CB36B6}" srcOrd="2" destOrd="0" presId="urn:microsoft.com/office/officeart/2008/layout/HalfCircleOrganizationChart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D326430-D9BC-4148-92C5-E61DC126C149}" type="doc">
      <dgm:prSet loTypeId="urn:microsoft.com/office/officeart/2005/8/layout/orgChart1" loCatId="hierarchy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IN"/>
        </a:p>
      </dgm:t>
    </dgm:pt>
    <dgm:pt modelId="{8D00AF23-083D-4620-88A7-15B4C082C822}">
      <dgm:prSet phldrT="[Text]"/>
      <dgm:spPr/>
      <dgm:t>
        <a:bodyPr/>
        <a:lstStyle/>
        <a:p>
          <a:r>
            <a:rPr lang="en-GB"/>
            <a:t>Examine 2 Factors</a:t>
          </a:r>
          <a:endParaRPr lang="en-IN"/>
        </a:p>
      </dgm:t>
    </dgm:pt>
    <dgm:pt modelId="{011DEF7C-E9D9-4359-8732-D52744065505}" type="parTrans" cxnId="{8A43886F-E349-473A-82AF-FA27F6656806}">
      <dgm:prSet/>
      <dgm:spPr/>
      <dgm:t>
        <a:bodyPr/>
        <a:lstStyle/>
        <a:p>
          <a:endParaRPr lang="en-IN"/>
        </a:p>
      </dgm:t>
    </dgm:pt>
    <dgm:pt modelId="{CF94A96D-2AFC-4813-8DE1-44B1B59355FF}" type="sibTrans" cxnId="{8A43886F-E349-473A-82AF-FA27F6656806}">
      <dgm:prSet/>
      <dgm:spPr/>
      <dgm:t>
        <a:bodyPr/>
        <a:lstStyle/>
        <a:p>
          <a:endParaRPr lang="en-IN"/>
        </a:p>
      </dgm:t>
    </dgm:pt>
    <dgm:pt modelId="{B225490B-9D90-47E2-9D6F-9D226817B07D}">
      <dgm:prSet phldrT="[Text]"/>
      <dgm:spPr/>
      <dgm:t>
        <a:bodyPr/>
        <a:lstStyle/>
        <a:p>
          <a:r>
            <a:rPr lang="en-GB"/>
            <a:t>Which variables in particular are significant predictors of the outcome variables?</a:t>
          </a:r>
          <a:endParaRPr lang="en-IN"/>
        </a:p>
      </dgm:t>
    </dgm:pt>
    <dgm:pt modelId="{A0781281-A166-4666-879F-F3E6DA94D624}" type="parTrans" cxnId="{75BF06F5-420C-4C3F-B241-AD5515A5989B}">
      <dgm:prSet/>
      <dgm:spPr/>
      <dgm:t>
        <a:bodyPr/>
        <a:lstStyle/>
        <a:p>
          <a:endParaRPr lang="en-IN"/>
        </a:p>
      </dgm:t>
    </dgm:pt>
    <dgm:pt modelId="{3C9ABC7E-CA24-4AA9-AE12-F3A4CB4F4557}" type="sibTrans" cxnId="{75BF06F5-420C-4C3F-B241-AD5515A5989B}">
      <dgm:prSet/>
      <dgm:spPr/>
      <dgm:t>
        <a:bodyPr/>
        <a:lstStyle/>
        <a:p>
          <a:endParaRPr lang="en-IN"/>
        </a:p>
      </dgm:t>
    </dgm:pt>
    <dgm:pt modelId="{6225A1E7-B470-4042-A127-C8B01C2DAFF0}">
      <dgm:prSet phldrT="[Text]"/>
      <dgm:spPr/>
      <dgm:t>
        <a:bodyPr/>
        <a:lstStyle/>
        <a:p>
          <a:r>
            <a:rPr lang="en-GB" dirty="0"/>
            <a:t>How significant the Regression line to make predictions with highest possible accuracy.</a:t>
          </a:r>
          <a:endParaRPr lang="en-IN" dirty="0"/>
        </a:p>
      </dgm:t>
    </dgm:pt>
    <dgm:pt modelId="{25F0757A-292A-4F48-9E05-B7483A27DE0C}" type="parTrans" cxnId="{976BF623-802F-42DB-A399-813A53A65354}">
      <dgm:prSet/>
      <dgm:spPr/>
      <dgm:t>
        <a:bodyPr/>
        <a:lstStyle/>
        <a:p>
          <a:endParaRPr lang="en-IN"/>
        </a:p>
      </dgm:t>
    </dgm:pt>
    <dgm:pt modelId="{E63858B4-3805-4FA6-91A2-BA1BCBE8B756}" type="sibTrans" cxnId="{976BF623-802F-42DB-A399-813A53A65354}">
      <dgm:prSet/>
      <dgm:spPr/>
      <dgm:t>
        <a:bodyPr/>
        <a:lstStyle/>
        <a:p>
          <a:endParaRPr lang="en-IN"/>
        </a:p>
      </dgm:t>
    </dgm:pt>
    <dgm:pt modelId="{1D9B764C-3FF3-495D-8B0E-EA6B704F54F3}" type="pres">
      <dgm:prSet presAssocID="{3D326430-D9BC-4148-92C5-E61DC126C149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B382E0B3-BFA6-4849-8E4D-5B53B98C3F22}" type="pres">
      <dgm:prSet presAssocID="{8D00AF23-083D-4620-88A7-15B4C082C822}" presName="hierRoot1" presStyleCnt="0">
        <dgm:presLayoutVars>
          <dgm:hierBranch val="init"/>
        </dgm:presLayoutVars>
      </dgm:prSet>
      <dgm:spPr/>
    </dgm:pt>
    <dgm:pt modelId="{97D66806-AF62-4839-8964-2A073CBE2BB0}" type="pres">
      <dgm:prSet presAssocID="{8D00AF23-083D-4620-88A7-15B4C082C822}" presName="rootComposite1" presStyleCnt="0"/>
      <dgm:spPr/>
    </dgm:pt>
    <dgm:pt modelId="{8F8ECE5C-C2C7-4C72-B72C-EA74EF590DD8}" type="pres">
      <dgm:prSet presAssocID="{8D00AF23-083D-4620-88A7-15B4C082C822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4E3A8E5-EEE1-45F9-B02D-2E5AE9D91149}" type="pres">
      <dgm:prSet presAssocID="{8D00AF23-083D-4620-88A7-15B4C082C822}" presName="rootConnector1" presStyleLbl="node1" presStyleIdx="0" presStyleCnt="0"/>
      <dgm:spPr/>
      <dgm:t>
        <a:bodyPr/>
        <a:lstStyle/>
        <a:p>
          <a:endParaRPr lang="en-US"/>
        </a:p>
      </dgm:t>
    </dgm:pt>
    <dgm:pt modelId="{3E63E0BF-2A7C-432F-85FF-C281E6A302F2}" type="pres">
      <dgm:prSet presAssocID="{8D00AF23-083D-4620-88A7-15B4C082C822}" presName="hierChild2" presStyleCnt="0"/>
      <dgm:spPr/>
    </dgm:pt>
    <dgm:pt modelId="{6D1596EF-8A0D-47A6-A704-4FE32491100D}" type="pres">
      <dgm:prSet presAssocID="{A0781281-A166-4666-879F-F3E6DA94D624}" presName="Name37" presStyleLbl="parChTrans1D2" presStyleIdx="0" presStyleCnt="2"/>
      <dgm:spPr/>
      <dgm:t>
        <a:bodyPr/>
        <a:lstStyle/>
        <a:p>
          <a:endParaRPr lang="en-US"/>
        </a:p>
      </dgm:t>
    </dgm:pt>
    <dgm:pt modelId="{09446AD6-6C26-400F-87AD-40096658433E}" type="pres">
      <dgm:prSet presAssocID="{B225490B-9D90-47E2-9D6F-9D226817B07D}" presName="hierRoot2" presStyleCnt="0">
        <dgm:presLayoutVars>
          <dgm:hierBranch val="init"/>
        </dgm:presLayoutVars>
      </dgm:prSet>
      <dgm:spPr/>
    </dgm:pt>
    <dgm:pt modelId="{E5044B54-D2AF-47BB-9C76-7206FAF6BD6B}" type="pres">
      <dgm:prSet presAssocID="{B225490B-9D90-47E2-9D6F-9D226817B07D}" presName="rootComposite" presStyleCnt="0"/>
      <dgm:spPr/>
    </dgm:pt>
    <dgm:pt modelId="{50482C81-FDAD-4942-98C3-94040BD0EF2A}" type="pres">
      <dgm:prSet presAssocID="{B225490B-9D90-47E2-9D6F-9D226817B07D}" presName="rootText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D7F40C9-6C7F-40C6-8395-8D4FBBA47A6E}" type="pres">
      <dgm:prSet presAssocID="{B225490B-9D90-47E2-9D6F-9D226817B07D}" presName="rootConnector" presStyleLbl="node2" presStyleIdx="0" presStyleCnt="2"/>
      <dgm:spPr/>
      <dgm:t>
        <a:bodyPr/>
        <a:lstStyle/>
        <a:p>
          <a:endParaRPr lang="en-US"/>
        </a:p>
      </dgm:t>
    </dgm:pt>
    <dgm:pt modelId="{414ADD0D-7489-4FD0-B93C-8C00B0C90A2C}" type="pres">
      <dgm:prSet presAssocID="{B225490B-9D90-47E2-9D6F-9D226817B07D}" presName="hierChild4" presStyleCnt="0"/>
      <dgm:spPr/>
    </dgm:pt>
    <dgm:pt modelId="{B1813E3C-0B20-453D-BCCB-D80028AB8514}" type="pres">
      <dgm:prSet presAssocID="{B225490B-9D90-47E2-9D6F-9D226817B07D}" presName="hierChild5" presStyleCnt="0"/>
      <dgm:spPr/>
    </dgm:pt>
    <dgm:pt modelId="{4318985A-4908-47B2-BC12-C28A138CA7BC}" type="pres">
      <dgm:prSet presAssocID="{25F0757A-292A-4F48-9E05-B7483A27DE0C}" presName="Name37" presStyleLbl="parChTrans1D2" presStyleIdx="1" presStyleCnt="2"/>
      <dgm:spPr/>
      <dgm:t>
        <a:bodyPr/>
        <a:lstStyle/>
        <a:p>
          <a:endParaRPr lang="en-US"/>
        </a:p>
      </dgm:t>
    </dgm:pt>
    <dgm:pt modelId="{0F4003F0-D489-4316-BC67-55516F0BB6AB}" type="pres">
      <dgm:prSet presAssocID="{6225A1E7-B470-4042-A127-C8B01C2DAFF0}" presName="hierRoot2" presStyleCnt="0">
        <dgm:presLayoutVars>
          <dgm:hierBranch val="init"/>
        </dgm:presLayoutVars>
      </dgm:prSet>
      <dgm:spPr/>
    </dgm:pt>
    <dgm:pt modelId="{88F55BC4-CF98-424E-B74F-8819D9E9E81F}" type="pres">
      <dgm:prSet presAssocID="{6225A1E7-B470-4042-A127-C8B01C2DAFF0}" presName="rootComposite" presStyleCnt="0"/>
      <dgm:spPr/>
    </dgm:pt>
    <dgm:pt modelId="{B2C96C55-BBCA-4B8E-88D4-72A36298A38F}" type="pres">
      <dgm:prSet presAssocID="{6225A1E7-B470-4042-A127-C8B01C2DAFF0}" presName="rootText" presStyleLbl="node2" presStyleIdx="1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DC19A42-D198-425D-A3A4-3439FADBDA70}" type="pres">
      <dgm:prSet presAssocID="{6225A1E7-B470-4042-A127-C8B01C2DAFF0}" presName="rootConnector" presStyleLbl="node2" presStyleIdx="1" presStyleCnt="2"/>
      <dgm:spPr/>
      <dgm:t>
        <a:bodyPr/>
        <a:lstStyle/>
        <a:p>
          <a:endParaRPr lang="en-US"/>
        </a:p>
      </dgm:t>
    </dgm:pt>
    <dgm:pt modelId="{86E4ED99-2E14-4A94-8FF1-0A06637AC2A7}" type="pres">
      <dgm:prSet presAssocID="{6225A1E7-B470-4042-A127-C8B01C2DAFF0}" presName="hierChild4" presStyleCnt="0"/>
      <dgm:spPr/>
    </dgm:pt>
    <dgm:pt modelId="{51FC0429-7EC6-4311-A40B-42672392BDFC}" type="pres">
      <dgm:prSet presAssocID="{6225A1E7-B470-4042-A127-C8B01C2DAFF0}" presName="hierChild5" presStyleCnt="0"/>
      <dgm:spPr/>
    </dgm:pt>
    <dgm:pt modelId="{04E50202-3C47-4D6E-AEC2-09983D693ACF}" type="pres">
      <dgm:prSet presAssocID="{8D00AF23-083D-4620-88A7-15B4C082C822}" presName="hierChild3" presStyleCnt="0"/>
      <dgm:spPr/>
    </dgm:pt>
  </dgm:ptLst>
  <dgm:cxnLst>
    <dgm:cxn modelId="{405F67D5-FD9F-4FCD-9678-4F93F450A543}" type="presOf" srcId="{6225A1E7-B470-4042-A127-C8B01C2DAFF0}" destId="{B2C96C55-BBCA-4B8E-88D4-72A36298A38F}" srcOrd="0" destOrd="0" presId="urn:microsoft.com/office/officeart/2005/8/layout/orgChart1"/>
    <dgm:cxn modelId="{9C393413-621C-4F04-8569-950B27C0B9A7}" type="presOf" srcId="{25F0757A-292A-4F48-9E05-B7483A27DE0C}" destId="{4318985A-4908-47B2-BC12-C28A138CA7BC}" srcOrd="0" destOrd="0" presId="urn:microsoft.com/office/officeart/2005/8/layout/orgChart1"/>
    <dgm:cxn modelId="{8A43886F-E349-473A-82AF-FA27F6656806}" srcId="{3D326430-D9BC-4148-92C5-E61DC126C149}" destId="{8D00AF23-083D-4620-88A7-15B4C082C822}" srcOrd="0" destOrd="0" parTransId="{011DEF7C-E9D9-4359-8732-D52744065505}" sibTransId="{CF94A96D-2AFC-4813-8DE1-44B1B59355FF}"/>
    <dgm:cxn modelId="{8F7E8944-61CC-4FF2-9BB3-A6F8F3B289E2}" type="presOf" srcId="{6225A1E7-B470-4042-A127-C8B01C2DAFF0}" destId="{6DC19A42-D198-425D-A3A4-3439FADBDA70}" srcOrd="1" destOrd="0" presId="urn:microsoft.com/office/officeart/2005/8/layout/orgChart1"/>
    <dgm:cxn modelId="{FFC70FC2-EA18-4C04-A384-2E47EF4B38E7}" type="presOf" srcId="{8D00AF23-083D-4620-88A7-15B4C082C822}" destId="{8F8ECE5C-C2C7-4C72-B72C-EA74EF590DD8}" srcOrd="0" destOrd="0" presId="urn:microsoft.com/office/officeart/2005/8/layout/orgChart1"/>
    <dgm:cxn modelId="{2B751FE6-54B5-45AA-B448-0D844FA1ECC7}" type="presOf" srcId="{3D326430-D9BC-4148-92C5-E61DC126C149}" destId="{1D9B764C-3FF3-495D-8B0E-EA6B704F54F3}" srcOrd="0" destOrd="0" presId="urn:microsoft.com/office/officeart/2005/8/layout/orgChart1"/>
    <dgm:cxn modelId="{C997DD46-3923-46BB-9C19-BC5B341459DC}" type="presOf" srcId="{A0781281-A166-4666-879F-F3E6DA94D624}" destId="{6D1596EF-8A0D-47A6-A704-4FE32491100D}" srcOrd="0" destOrd="0" presId="urn:microsoft.com/office/officeart/2005/8/layout/orgChart1"/>
    <dgm:cxn modelId="{CAC363A8-F17A-4D62-9449-29CCF7BF7560}" type="presOf" srcId="{B225490B-9D90-47E2-9D6F-9D226817B07D}" destId="{BD7F40C9-6C7F-40C6-8395-8D4FBBA47A6E}" srcOrd="1" destOrd="0" presId="urn:microsoft.com/office/officeart/2005/8/layout/orgChart1"/>
    <dgm:cxn modelId="{BA7E8160-34D2-470C-88D7-339DA2D69194}" type="presOf" srcId="{B225490B-9D90-47E2-9D6F-9D226817B07D}" destId="{50482C81-FDAD-4942-98C3-94040BD0EF2A}" srcOrd="0" destOrd="0" presId="urn:microsoft.com/office/officeart/2005/8/layout/orgChart1"/>
    <dgm:cxn modelId="{2977BCE8-34A3-425B-93E8-B921DF9545A2}" type="presOf" srcId="{8D00AF23-083D-4620-88A7-15B4C082C822}" destId="{34E3A8E5-EEE1-45F9-B02D-2E5AE9D91149}" srcOrd="1" destOrd="0" presId="urn:microsoft.com/office/officeart/2005/8/layout/orgChart1"/>
    <dgm:cxn modelId="{976BF623-802F-42DB-A399-813A53A65354}" srcId="{8D00AF23-083D-4620-88A7-15B4C082C822}" destId="{6225A1E7-B470-4042-A127-C8B01C2DAFF0}" srcOrd="1" destOrd="0" parTransId="{25F0757A-292A-4F48-9E05-B7483A27DE0C}" sibTransId="{E63858B4-3805-4FA6-91A2-BA1BCBE8B756}"/>
    <dgm:cxn modelId="{75BF06F5-420C-4C3F-B241-AD5515A5989B}" srcId="{8D00AF23-083D-4620-88A7-15B4C082C822}" destId="{B225490B-9D90-47E2-9D6F-9D226817B07D}" srcOrd="0" destOrd="0" parTransId="{A0781281-A166-4666-879F-F3E6DA94D624}" sibTransId="{3C9ABC7E-CA24-4AA9-AE12-F3A4CB4F4557}"/>
    <dgm:cxn modelId="{422F9C4B-385C-4CD9-8519-5F6ACED27DE3}" type="presParOf" srcId="{1D9B764C-3FF3-495D-8B0E-EA6B704F54F3}" destId="{B382E0B3-BFA6-4849-8E4D-5B53B98C3F22}" srcOrd="0" destOrd="0" presId="urn:microsoft.com/office/officeart/2005/8/layout/orgChart1"/>
    <dgm:cxn modelId="{F21E9E7E-2849-4C60-9ED9-556634293EE9}" type="presParOf" srcId="{B382E0B3-BFA6-4849-8E4D-5B53B98C3F22}" destId="{97D66806-AF62-4839-8964-2A073CBE2BB0}" srcOrd="0" destOrd="0" presId="urn:microsoft.com/office/officeart/2005/8/layout/orgChart1"/>
    <dgm:cxn modelId="{24997219-4151-46F1-A26C-69A84343E380}" type="presParOf" srcId="{97D66806-AF62-4839-8964-2A073CBE2BB0}" destId="{8F8ECE5C-C2C7-4C72-B72C-EA74EF590DD8}" srcOrd="0" destOrd="0" presId="urn:microsoft.com/office/officeart/2005/8/layout/orgChart1"/>
    <dgm:cxn modelId="{D5305787-7B21-40E9-B60D-16B54DDABAA9}" type="presParOf" srcId="{97D66806-AF62-4839-8964-2A073CBE2BB0}" destId="{34E3A8E5-EEE1-45F9-B02D-2E5AE9D91149}" srcOrd="1" destOrd="0" presId="urn:microsoft.com/office/officeart/2005/8/layout/orgChart1"/>
    <dgm:cxn modelId="{815DE6B2-8ABB-435D-8B25-E2B38E9BD069}" type="presParOf" srcId="{B382E0B3-BFA6-4849-8E4D-5B53B98C3F22}" destId="{3E63E0BF-2A7C-432F-85FF-C281E6A302F2}" srcOrd="1" destOrd="0" presId="urn:microsoft.com/office/officeart/2005/8/layout/orgChart1"/>
    <dgm:cxn modelId="{F518072F-D58E-49BF-AF8C-F2B763E783B8}" type="presParOf" srcId="{3E63E0BF-2A7C-432F-85FF-C281E6A302F2}" destId="{6D1596EF-8A0D-47A6-A704-4FE32491100D}" srcOrd="0" destOrd="0" presId="urn:microsoft.com/office/officeart/2005/8/layout/orgChart1"/>
    <dgm:cxn modelId="{26037B25-0A1D-4F65-A753-EAD9E74D6F04}" type="presParOf" srcId="{3E63E0BF-2A7C-432F-85FF-C281E6A302F2}" destId="{09446AD6-6C26-400F-87AD-40096658433E}" srcOrd="1" destOrd="0" presId="urn:microsoft.com/office/officeart/2005/8/layout/orgChart1"/>
    <dgm:cxn modelId="{1E1D8CD2-B14D-4E8D-A42F-DC193B338994}" type="presParOf" srcId="{09446AD6-6C26-400F-87AD-40096658433E}" destId="{E5044B54-D2AF-47BB-9C76-7206FAF6BD6B}" srcOrd="0" destOrd="0" presId="urn:microsoft.com/office/officeart/2005/8/layout/orgChart1"/>
    <dgm:cxn modelId="{9A1FA10A-1C6B-4B2C-ADBB-017743535967}" type="presParOf" srcId="{E5044B54-D2AF-47BB-9C76-7206FAF6BD6B}" destId="{50482C81-FDAD-4942-98C3-94040BD0EF2A}" srcOrd="0" destOrd="0" presId="urn:microsoft.com/office/officeart/2005/8/layout/orgChart1"/>
    <dgm:cxn modelId="{95342A09-B009-415D-995E-19C074F56C7D}" type="presParOf" srcId="{E5044B54-D2AF-47BB-9C76-7206FAF6BD6B}" destId="{BD7F40C9-6C7F-40C6-8395-8D4FBBA47A6E}" srcOrd="1" destOrd="0" presId="urn:microsoft.com/office/officeart/2005/8/layout/orgChart1"/>
    <dgm:cxn modelId="{3B544926-92E4-4332-9C4A-32E92938671B}" type="presParOf" srcId="{09446AD6-6C26-400F-87AD-40096658433E}" destId="{414ADD0D-7489-4FD0-B93C-8C00B0C90A2C}" srcOrd="1" destOrd="0" presId="urn:microsoft.com/office/officeart/2005/8/layout/orgChart1"/>
    <dgm:cxn modelId="{1F56F4F6-C494-4FC4-A3A2-40600D158CC5}" type="presParOf" srcId="{09446AD6-6C26-400F-87AD-40096658433E}" destId="{B1813E3C-0B20-453D-BCCB-D80028AB8514}" srcOrd="2" destOrd="0" presId="urn:microsoft.com/office/officeart/2005/8/layout/orgChart1"/>
    <dgm:cxn modelId="{8EEACDD7-EE6F-4794-941F-85E621158285}" type="presParOf" srcId="{3E63E0BF-2A7C-432F-85FF-C281E6A302F2}" destId="{4318985A-4908-47B2-BC12-C28A138CA7BC}" srcOrd="2" destOrd="0" presId="urn:microsoft.com/office/officeart/2005/8/layout/orgChart1"/>
    <dgm:cxn modelId="{79425318-4E48-4785-AF92-7FDA67BC9828}" type="presParOf" srcId="{3E63E0BF-2A7C-432F-85FF-C281E6A302F2}" destId="{0F4003F0-D489-4316-BC67-55516F0BB6AB}" srcOrd="3" destOrd="0" presId="urn:microsoft.com/office/officeart/2005/8/layout/orgChart1"/>
    <dgm:cxn modelId="{8147CF97-BD16-4F3F-B53E-D80A05B1D0E4}" type="presParOf" srcId="{0F4003F0-D489-4316-BC67-55516F0BB6AB}" destId="{88F55BC4-CF98-424E-B74F-8819D9E9E81F}" srcOrd="0" destOrd="0" presId="urn:microsoft.com/office/officeart/2005/8/layout/orgChart1"/>
    <dgm:cxn modelId="{9CAA1459-DBC8-448E-AEFA-1BE39781E6B8}" type="presParOf" srcId="{88F55BC4-CF98-424E-B74F-8819D9E9E81F}" destId="{B2C96C55-BBCA-4B8E-88D4-72A36298A38F}" srcOrd="0" destOrd="0" presId="urn:microsoft.com/office/officeart/2005/8/layout/orgChart1"/>
    <dgm:cxn modelId="{C8E75B65-6F46-4C05-A8A1-790BB941D176}" type="presParOf" srcId="{88F55BC4-CF98-424E-B74F-8819D9E9E81F}" destId="{6DC19A42-D198-425D-A3A4-3439FADBDA70}" srcOrd="1" destOrd="0" presId="urn:microsoft.com/office/officeart/2005/8/layout/orgChart1"/>
    <dgm:cxn modelId="{296C8A89-591A-47F5-AD33-BE6A8DF284AA}" type="presParOf" srcId="{0F4003F0-D489-4316-BC67-55516F0BB6AB}" destId="{86E4ED99-2E14-4A94-8FF1-0A06637AC2A7}" srcOrd="1" destOrd="0" presId="urn:microsoft.com/office/officeart/2005/8/layout/orgChart1"/>
    <dgm:cxn modelId="{CFBE91BA-67F9-4F53-96AC-6EAEDE1213C9}" type="presParOf" srcId="{0F4003F0-D489-4316-BC67-55516F0BB6AB}" destId="{51FC0429-7EC6-4311-A40B-42672392BDFC}" srcOrd="2" destOrd="0" presId="urn:microsoft.com/office/officeart/2005/8/layout/orgChart1"/>
    <dgm:cxn modelId="{C0AEDD36-2991-474D-994B-3142DADC90FC}" type="presParOf" srcId="{B382E0B3-BFA6-4849-8E4D-5B53B98C3F22}" destId="{04E50202-3C47-4D6E-AEC2-09983D693ACF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6F3D19-4052-4983-80D7-BCD7D36C2790}">
      <dsp:nvSpPr>
        <dsp:cNvPr id="0" name=""/>
        <dsp:cNvSpPr/>
      </dsp:nvSpPr>
      <dsp:spPr>
        <a:xfrm>
          <a:off x="100786" y="833439"/>
          <a:ext cx="899379" cy="899379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620767C-51E5-4F8A-9434-D14EE0FC2F10}">
      <dsp:nvSpPr>
        <dsp:cNvPr id="0" name=""/>
        <dsp:cNvSpPr/>
      </dsp:nvSpPr>
      <dsp:spPr>
        <a:xfrm>
          <a:off x="289656" y="1022309"/>
          <a:ext cx="521640" cy="52164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7D2F555-B649-4DE1-85BB-FEB799B7BBE3}">
      <dsp:nvSpPr>
        <dsp:cNvPr id="0" name=""/>
        <dsp:cNvSpPr/>
      </dsp:nvSpPr>
      <dsp:spPr>
        <a:xfrm>
          <a:off x="1192890" y="833439"/>
          <a:ext cx="2119966" cy="8993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/>
            <a:t>Introduction to machine learning</a:t>
          </a:r>
          <a:endParaRPr lang="en-US" sz="2200" kern="1200"/>
        </a:p>
      </dsp:txBody>
      <dsp:txXfrm>
        <a:off x="1192890" y="833439"/>
        <a:ext cx="2119966" cy="899379"/>
      </dsp:txXfrm>
    </dsp:sp>
    <dsp:sp modelId="{B5D401FA-A7FB-4687-9A6C-A916B9B343D9}">
      <dsp:nvSpPr>
        <dsp:cNvPr id="0" name=""/>
        <dsp:cNvSpPr/>
      </dsp:nvSpPr>
      <dsp:spPr>
        <a:xfrm>
          <a:off x="3682244" y="833439"/>
          <a:ext cx="899379" cy="899379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06CC1226-65C3-42C3-A060-6D362FD1F558}">
      <dsp:nvSpPr>
        <dsp:cNvPr id="0" name=""/>
        <dsp:cNvSpPr/>
      </dsp:nvSpPr>
      <dsp:spPr>
        <a:xfrm>
          <a:off x="3871113" y="1022309"/>
          <a:ext cx="521640" cy="52164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782F3BC-3914-42F7-9B69-65BD6023ED36}">
      <dsp:nvSpPr>
        <dsp:cNvPr id="0" name=""/>
        <dsp:cNvSpPr/>
      </dsp:nvSpPr>
      <dsp:spPr>
        <a:xfrm>
          <a:off x="4774347" y="833439"/>
          <a:ext cx="2119966" cy="8993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/>
            <a:t>Machine Learning Algorithms</a:t>
          </a:r>
          <a:endParaRPr lang="en-US" sz="2200" kern="1200"/>
        </a:p>
      </dsp:txBody>
      <dsp:txXfrm>
        <a:off x="4774347" y="833439"/>
        <a:ext cx="2119966" cy="899379"/>
      </dsp:txXfrm>
    </dsp:sp>
    <dsp:sp modelId="{97169279-459B-44A6-9F9C-11A2695CA3ED}">
      <dsp:nvSpPr>
        <dsp:cNvPr id="0" name=""/>
        <dsp:cNvSpPr/>
      </dsp:nvSpPr>
      <dsp:spPr>
        <a:xfrm>
          <a:off x="7263701" y="833439"/>
          <a:ext cx="899379" cy="899379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56F517BB-D301-4C8E-92FD-3487463C80C5}">
      <dsp:nvSpPr>
        <dsp:cNvPr id="0" name=""/>
        <dsp:cNvSpPr/>
      </dsp:nvSpPr>
      <dsp:spPr>
        <a:xfrm>
          <a:off x="7452571" y="1022309"/>
          <a:ext cx="521640" cy="52164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913C4D5-8C9D-4B4E-A857-6A75156EEB9D}">
      <dsp:nvSpPr>
        <dsp:cNvPr id="0" name=""/>
        <dsp:cNvSpPr/>
      </dsp:nvSpPr>
      <dsp:spPr>
        <a:xfrm>
          <a:off x="8355805" y="833439"/>
          <a:ext cx="2119966" cy="8993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/>
            <a:t>Application of Linear Regression</a:t>
          </a:r>
          <a:endParaRPr lang="en-US" sz="2200" kern="1200"/>
        </a:p>
      </dsp:txBody>
      <dsp:txXfrm>
        <a:off x="8355805" y="833439"/>
        <a:ext cx="2119966" cy="899379"/>
      </dsp:txXfrm>
    </dsp:sp>
    <dsp:sp modelId="{8CB5FD8E-D7DF-41D0-8CDE-4FB1B681DEB6}">
      <dsp:nvSpPr>
        <dsp:cNvPr id="0" name=""/>
        <dsp:cNvSpPr/>
      </dsp:nvSpPr>
      <dsp:spPr>
        <a:xfrm>
          <a:off x="100786" y="2442648"/>
          <a:ext cx="899379" cy="899379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F13AACD-1C74-437A-A2FF-7C4AAB5419F4}">
      <dsp:nvSpPr>
        <dsp:cNvPr id="0" name=""/>
        <dsp:cNvSpPr/>
      </dsp:nvSpPr>
      <dsp:spPr>
        <a:xfrm>
          <a:off x="289656" y="2631518"/>
          <a:ext cx="521640" cy="52164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4BAFB0E-4C31-4958-87ED-EAF0BC8E4D5A}">
      <dsp:nvSpPr>
        <dsp:cNvPr id="0" name=""/>
        <dsp:cNvSpPr/>
      </dsp:nvSpPr>
      <dsp:spPr>
        <a:xfrm>
          <a:off x="1192890" y="2442648"/>
          <a:ext cx="2119966" cy="8993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/>
            <a:t>Understanding Linear Regression</a:t>
          </a:r>
          <a:endParaRPr lang="en-US" sz="2200" kern="1200"/>
        </a:p>
      </dsp:txBody>
      <dsp:txXfrm>
        <a:off x="1192890" y="2442648"/>
        <a:ext cx="2119966" cy="899379"/>
      </dsp:txXfrm>
    </dsp:sp>
    <dsp:sp modelId="{8C550AB2-92C4-42CC-A419-082683A12DD5}">
      <dsp:nvSpPr>
        <dsp:cNvPr id="0" name=""/>
        <dsp:cNvSpPr/>
      </dsp:nvSpPr>
      <dsp:spPr>
        <a:xfrm>
          <a:off x="3682244" y="2442648"/>
          <a:ext cx="899379" cy="899379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DFF80800-03B7-4705-8F15-A6DD455B8BF5}">
      <dsp:nvSpPr>
        <dsp:cNvPr id="0" name=""/>
        <dsp:cNvSpPr/>
      </dsp:nvSpPr>
      <dsp:spPr>
        <a:xfrm>
          <a:off x="3871113" y="2631518"/>
          <a:ext cx="521640" cy="52164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804C05A-5B42-4D82-8C22-E6817890D133}">
      <dsp:nvSpPr>
        <dsp:cNvPr id="0" name=""/>
        <dsp:cNvSpPr/>
      </dsp:nvSpPr>
      <dsp:spPr>
        <a:xfrm>
          <a:off x="4774347" y="2442648"/>
          <a:ext cx="2119966" cy="8993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/>
            <a:t>Multiple Linear Regression</a:t>
          </a:r>
          <a:endParaRPr lang="en-US" sz="2200" kern="1200"/>
        </a:p>
      </dsp:txBody>
      <dsp:txXfrm>
        <a:off x="4774347" y="2442648"/>
        <a:ext cx="2119966" cy="899379"/>
      </dsp:txXfrm>
    </dsp:sp>
    <dsp:sp modelId="{2589BD51-58AE-4B3B-B9D0-9330CD4ABB03}">
      <dsp:nvSpPr>
        <dsp:cNvPr id="0" name=""/>
        <dsp:cNvSpPr/>
      </dsp:nvSpPr>
      <dsp:spPr>
        <a:xfrm>
          <a:off x="7263701" y="2442648"/>
          <a:ext cx="899379" cy="899379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5D6CB7B7-481C-4D58-89E0-E0D1CC8CFD61}">
      <dsp:nvSpPr>
        <dsp:cNvPr id="0" name=""/>
        <dsp:cNvSpPr/>
      </dsp:nvSpPr>
      <dsp:spPr>
        <a:xfrm>
          <a:off x="7452571" y="2631518"/>
          <a:ext cx="521640" cy="521640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17705A8-800F-42B6-AED4-1DE0E0EA7BE6}">
      <dsp:nvSpPr>
        <dsp:cNvPr id="0" name=""/>
        <dsp:cNvSpPr/>
      </dsp:nvSpPr>
      <dsp:spPr>
        <a:xfrm>
          <a:off x="8355805" y="2442648"/>
          <a:ext cx="2119966" cy="8993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/>
            <a:t>Use Case – Profit Estimation of Companies</a:t>
          </a:r>
          <a:endParaRPr lang="en-US" sz="2200" kern="1200"/>
        </a:p>
      </dsp:txBody>
      <dsp:txXfrm>
        <a:off x="8355805" y="2442648"/>
        <a:ext cx="2119966" cy="89937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303D38-0CB3-4DFA-99EF-2F2D8CDC1D43}">
      <dsp:nvSpPr>
        <dsp:cNvPr id="0" name=""/>
        <dsp:cNvSpPr/>
      </dsp:nvSpPr>
      <dsp:spPr>
        <a:xfrm>
          <a:off x="2769484" y="2806161"/>
          <a:ext cx="334587" cy="63755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67293" y="0"/>
              </a:lnTo>
              <a:lnTo>
                <a:pt x="167293" y="637551"/>
              </a:lnTo>
              <a:lnTo>
                <a:pt x="334587" y="637551"/>
              </a:lnTo>
            </a:path>
          </a:pathLst>
        </a:custGeom>
        <a:noFill/>
        <a:ln w="1587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500" kern="1200"/>
        </a:p>
      </dsp:txBody>
      <dsp:txXfrm>
        <a:off x="2918777" y="3106937"/>
        <a:ext cx="36000" cy="36000"/>
      </dsp:txXfrm>
    </dsp:sp>
    <dsp:sp modelId="{7B2517FC-D65D-4D4A-8E19-41B3CAE774BA}">
      <dsp:nvSpPr>
        <dsp:cNvPr id="0" name=""/>
        <dsp:cNvSpPr/>
      </dsp:nvSpPr>
      <dsp:spPr>
        <a:xfrm>
          <a:off x="2769484" y="2760441"/>
          <a:ext cx="33458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34587" y="45720"/>
              </a:lnTo>
            </a:path>
          </a:pathLst>
        </a:custGeom>
        <a:noFill/>
        <a:ln w="1587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500" kern="1200"/>
        </a:p>
      </dsp:txBody>
      <dsp:txXfrm>
        <a:off x="2928413" y="2797797"/>
        <a:ext cx="16729" cy="16729"/>
      </dsp:txXfrm>
    </dsp:sp>
    <dsp:sp modelId="{A5F62DC9-1672-4AA2-88C7-2C4B735E99D2}">
      <dsp:nvSpPr>
        <dsp:cNvPr id="0" name=""/>
        <dsp:cNvSpPr/>
      </dsp:nvSpPr>
      <dsp:spPr>
        <a:xfrm>
          <a:off x="2769484" y="2168610"/>
          <a:ext cx="334587" cy="637551"/>
        </a:xfrm>
        <a:custGeom>
          <a:avLst/>
          <a:gdLst/>
          <a:ahLst/>
          <a:cxnLst/>
          <a:rect l="0" t="0" r="0" b="0"/>
          <a:pathLst>
            <a:path>
              <a:moveTo>
                <a:pt x="0" y="637551"/>
              </a:moveTo>
              <a:lnTo>
                <a:pt x="167293" y="637551"/>
              </a:lnTo>
              <a:lnTo>
                <a:pt x="167293" y="0"/>
              </a:lnTo>
              <a:lnTo>
                <a:pt x="334587" y="0"/>
              </a:lnTo>
            </a:path>
          </a:pathLst>
        </a:custGeom>
        <a:noFill/>
        <a:ln w="1587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500" kern="1200"/>
        </a:p>
      </dsp:txBody>
      <dsp:txXfrm>
        <a:off x="2918777" y="2469385"/>
        <a:ext cx="36000" cy="36000"/>
      </dsp:txXfrm>
    </dsp:sp>
    <dsp:sp modelId="{F2C7E836-070F-4166-9E2F-511F855217E8}">
      <dsp:nvSpPr>
        <dsp:cNvPr id="0" name=""/>
        <dsp:cNvSpPr/>
      </dsp:nvSpPr>
      <dsp:spPr>
        <a:xfrm>
          <a:off x="761962" y="1849834"/>
          <a:ext cx="334587" cy="95632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67293" y="0"/>
              </a:lnTo>
              <a:lnTo>
                <a:pt x="167293" y="956327"/>
              </a:lnTo>
              <a:lnTo>
                <a:pt x="334587" y="956327"/>
              </a:lnTo>
            </a:path>
          </a:pathLst>
        </a:custGeom>
        <a:noFill/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500" kern="1200"/>
        </a:p>
      </dsp:txBody>
      <dsp:txXfrm>
        <a:off x="903926" y="2302668"/>
        <a:ext cx="50658" cy="50658"/>
      </dsp:txXfrm>
    </dsp:sp>
    <dsp:sp modelId="{C58817C0-57FC-41D3-BAB2-5B789F60974E}">
      <dsp:nvSpPr>
        <dsp:cNvPr id="0" name=""/>
        <dsp:cNvSpPr/>
      </dsp:nvSpPr>
      <dsp:spPr>
        <a:xfrm>
          <a:off x="2769484" y="893507"/>
          <a:ext cx="334587" cy="63755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67293" y="0"/>
              </a:lnTo>
              <a:lnTo>
                <a:pt x="167293" y="637551"/>
              </a:lnTo>
              <a:lnTo>
                <a:pt x="334587" y="637551"/>
              </a:lnTo>
            </a:path>
          </a:pathLst>
        </a:custGeom>
        <a:noFill/>
        <a:ln w="1587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500" kern="1200"/>
        </a:p>
      </dsp:txBody>
      <dsp:txXfrm>
        <a:off x="2918777" y="1194282"/>
        <a:ext cx="36000" cy="36000"/>
      </dsp:txXfrm>
    </dsp:sp>
    <dsp:sp modelId="{B48B081F-743B-4591-BA0C-E984D53A44F0}">
      <dsp:nvSpPr>
        <dsp:cNvPr id="0" name=""/>
        <dsp:cNvSpPr/>
      </dsp:nvSpPr>
      <dsp:spPr>
        <a:xfrm>
          <a:off x="2769484" y="847787"/>
          <a:ext cx="33458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34587" y="45720"/>
              </a:lnTo>
            </a:path>
          </a:pathLst>
        </a:custGeom>
        <a:noFill/>
        <a:ln w="1587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500" kern="1200"/>
        </a:p>
      </dsp:txBody>
      <dsp:txXfrm>
        <a:off x="2928413" y="885142"/>
        <a:ext cx="16729" cy="16729"/>
      </dsp:txXfrm>
    </dsp:sp>
    <dsp:sp modelId="{AE04A88A-4D56-4B86-A9F8-8157B73A9AD4}">
      <dsp:nvSpPr>
        <dsp:cNvPr id="0" name=""/>
        <dsp:cNvSpPr/>
      </dsp:nvSpPr>
      <dsp:spPr>
        <a:xfrm>
          <a:off x="2769484" y="255955"/>
          <a:ext cx="334587" cy="637551"/>
        </a:xfrm>
        <a:custGeom>
          <a:avLst/>
          <a:gdLst/>
          <a:ahLst/>
          <a:cxnLst/>
          <a:rect l="0" t="0" r="0" b="0"/>
          <a:pathLst>
            <a:path>
              <a:moveTo>
                <a:pt x="0" y="637551"/>
              </a:moveTo>
              <a:lnTo>
                <a:pt x="167293" y="637551"/>
              </a:lnTo>
              <a:lnTo>
                <a:pt x="167293" y="0"/>
              </a:lnTo>
              <a:lnTo>
                <a:pt x="334587" y="0"/>
              </a:lnTo>
            </a:path>
          </a:pathLst>
        </a:custGeom>
        <a:noFill/>
        <a:ln w="1587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500" kern="1200"/>
        </a:p>
      </dsp:txBody>
      <dsp:txXfrm>
        <a:off x="2918777" y="556730"/>
        <a:ext cx="36000" cy="36000"/>
      </dsp:txXfrm>
    </dsp:sp>
    <dsp:sp modelId="{76E050B7-14FE-41A2-953B-E8F44617978F}">
      <dsp:nvSpPr>
        <dsp:cNvPr id="0" name=""/>
        <dsp:cNvSpPr/>
      </dsp:nvSpPr>
      <dsp:spPr>
        <a:xfrm>
          <a:off x="761962" y="893507"/>
          <a:ext cx="334587" cy="956327"/>
        </a:xfrm>
        <a:custGeom>
          <a:avLst/>
          <a:gdLst/>
          <a:ahLst/>
          <a:cxnLst/>
          <a:rect l="0" t="0" r="0" b="0"/>
          <a:pathLst>
            <a:path>
              <a:moveTo>
                <a:pt x="0" y="956327"/>
              </a:moveTo>
              <a:lnTo>
                <a:pt x="167293" y="956327"/>
              </a:lnTo>
              <a:lnTo>
                <a:pt x="167293" y="0"/>
              </a:lnTo>
              <a:lnTo>
                <a:pt x="334587" y="0"/>
              </a:lnTo>
            </a:path>
          </a:pathLst>
        </a:custGeom>
        <a:noFill/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500" kern="1200"/>
        </a:p>
      </dsp:txBody>
      <dsp:txXfrm>
        <a:off x="903926" y="1346341"/>
        <a:ext cx="50658" cy="50658"/>
      </dsp:txXfrm>
    </dsp:sp>
    <dsp:sp modelId="{C2E9F3E4-C979-4808-982A-FA8A79583C54}">
      <dsp:nvSpPr>
        <dsp:cNvPr id="0" name=""/>
        <dsp:cNvSpPr/>
      </dsp:nvSpPr>
      <dsp:spPr>
        <a:xfrm rot="16200000">
          <a:off x="-835272" y="1594813"/>
          <a:ext cx="2684427" cy="510041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1">
                <a:hueOff val="0"/>
                <a:satOff val="0"/>
                <a:lumOff val="0"/>
                <a:alphaOff val="0"/>
                <a:shade val="84000"/>
                <a:satMod val="130000"/>
                <a:lumMod val="9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6000"/>
                <a:satMod val="13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400" kern="1200"/>
            <a:t>Data</a:t>
          </a:r>
          <a:endParaRPr lang="en-IN" sz="3400" kern="1200"/>
        </a:p>
      </dsp:txBody>
      <dsp:txXfrm>
        <a:off x="-835272" y="1594813"/>
        <a:ext cx="2684427" cy="510041"/>
      </dsp:txXfrm>
    </dsp:sp>
    <dsp:sp modelId="{18C975A0-67EE-4902-8929-266CEA57DA3F}">
      <dsp:nvSpPr>
        <dsp:cNvPr id="0" name=""/>
        <dsp:cNvSpPr/>
      </dsp:nvSpPr>
      <dsp:spPr>
        <a:xfrm>
          <a:off x="1096549" y="638486"/>
          <a:ext cx="1672935" cy="510041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2">
                <a:hueOff val="0"/>
                <a:satOff val="0"/>
                <a:lumOff val="0"/>
                <a:alphaOff val="0"/>
                <a:shade val="84000"/>
                <a:satMod val="130000"/>
                <a:lumMod val="9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6000"/>
                <a:satMod val="13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/>
            <a:t>Numerical</a:t>
          </a:r>
          <a:endParaRPr lang="en-IN" sz="1800" kern="1200"/>
        </a:p>
      </dsp:txBody>
      <dsp:txXfrm>
        <a:off x="1096549" y="638486"/>
        <a:ext cx="1672935" cy="510041"/>
      </dsp:txXfrm>
    </dsp:sp>
    <dsp:sp modelId="{61D45ACC-0144-4B36-9DCA-6646C7F60B88}">
      <dsp:nvSpPr>
        <dsp:cNvPr id="0" name=""/>
        <dsp:cNvSpPr/>
      </dsp:nvSpPr>
      <dsp:spPr>
        <a:xfrm>
          <a:off x="3104071" y="934"/>
          <a:ext cx="1672935" cy="510041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3">
                <a:hueOff val="0"/>
                <a:satOff val="0"/>
                <a:lumOff val="0"/>
                <a:alphaOff val="0"/>
                <a:shade val="84000"/>
                <a:satMod val="130000"/>
                <a:lumMod val="92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6000"/>
                <a:satMod val="13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/>
            <a:t>Age</a:t>
          </a:r>
          <a:endParaRPr lang="en-IN" sz="1800" kern="1200"/>
        </a:p>
      </dsp:txBody>
      <dsp:txXfrm>
        <a:off x="3104071" y="934"/>
        <a:ext cx="1672935" cy="510041"/>
      </dsp:txXfrm>
    </dsp:sp>
    <dsp:sp modelId="{76972684-4094-490A-BE37-CF2E4B954C5E}">
      <dsp:nvSpPr>
        <dsp:cNvPr id="0" name=""/>
        <dsp:cNvSpPr/>
      </dsp:nvSpPr>
      <dsp:spPr>
        <a:xfrm>
          <a:off x="3104071" y="638486"/>
          <a:ext cx="1672935" cy="510041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3">
                <a:hueOff val="0"/>
                <a:satOff val="0"/>
                <a:lumOff val="0"/>
                <a:alphaOff val="0"/>
                <a:shade val="84000"/>
                <a:satMod val="130000"/>
                <a:lumMod val="92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6000"/>
                <a:satMod val="13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/>
            <a:t>Salary</a:t>
          </a:r>
          <a:endParaRPr lang="en-IN" sz="1800" kern="1200"/>
        </a:p>
      </dsp:txBody>
      <dsp:txXfrm>
        <a:off x="3104071" y="638486"/>
        <a:ext cx="1672935" cy="510041"/>
      </dsp:txXfrm>
    </dsp:sp>
    <dsp:sp modelId="{D5D289D6-C733-4CF7-9FB6-20EA160E977A}">
      <dsp:nvSpPr>
        <dsp:cNvPr id="0" name=""/>
        <dsp:cNvSpPr/>
      </dsp:nvSpPr>
      <dsp:spPr>
        <a:xfrm>
          <a:off x="3104071" y="1276038"/>
          <a:ext cx="1672935" cy="510041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3">
                <a:hueOff val="0"/>
                <a:satOff val="0"/>
                <a:lumOff val="0"/>
                <a:alphaOff val="0"/>
                <a:shade val="84000"/>
                <a:satMod val="130000"/>
                <a:lumMod val="92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6000"/>
                <a:satMod val="13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/>
            <a:t>Height</a:t>
          </a:r>
          <a:endParaRPr lang="en-IN" sz="1800" kern="1200"/>
        </a:p>
      </dsp:txBody>
      <dsp:txXfrm>
        <a:off x="3104071" y="1276038"/>
        <a:ext cx="1672935" cy="510041"/>
      </dsp:txXfrm>
    </dsp:sp>
    <dsp:sp modelId="{16055CA9-EEF4-4372-9876-E360DAA4E095}">
      <dsp:nvSpPr>
        <dsp:cNvPr id="0" name=""/>
        <dsp:cNvSpPr/>
      </dsp:nvSpPr>
      <dsp:spPr>
        <a:xfrm>
          <a:off x="1096549" y="2551141"/>
          <a:ext cx="1672935" cy="510041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2">
                <a:hueOff val="0"/>
                <a:satOff val="0"/>
                <a:lumOff val="0"/>
                <a:alphaOff val="0"/>
                <a:shade val="84000"/>
                <a:satMod val="130000"/>
                <a:lumMod val="9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6000"/>
                <a:satMod val="13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/>
            <a:t>Categorical</a:t>
          </a:r>
          <a:endParaRPr lang="en-IN" sz="1800" kern="1200"/>
        </a:p>
      </dsp:txBody>
      <dsp:txXfrm>
        <a:off x="1096549" y="2551141"/>
        <a:ext cx="1672935" cy="510041"/>
      </dsp:txXfrm>
    </dsp:sp>
    <dsp:sp modelId="{660A30E3-6598-4875-8BB6-037393AE313E}">
      <dsp:nvSpPr>
        <dsp:cNvPr id="0" name=""/>
        <dsp:cNvSpPr/>
      </dsp:nvSpPr>
      <dsp:spPr>
        <a:xfrm>
          <a:off x="3104071" y="1913589"/>
          <a:ext cx="1672935" cy="510041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3">
                <a:hueOff val="0"/>
                <a:satOff val="0"/>
                <a:lumOff val="0"/>
                <a:alphaOff val="0"/>
                <a:shade val="84000"/>
                <a:satMod val="130000"/>
                <a:lumMod val="92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6000"/>
                <a:satMod val="13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/>
            <a:t>Color</a:t>
          </a:r>
          <a:endParaRPr lang="en-IN" sz="1800" kern="1200"/>
        </a:p>
      </dsp:txBody>
      <dsp:txXfrm>
        <a:off x="3104071" y="1913589"/>
        <a:ext cx="1672935" cy="510041"/>
      </dsp:txXfrm>
    </dsp:sp>
    <dsp:sp modelId="{0A86F37F-4CA2-4BF8-AEAB-F9A961C26FC1}">
      <dsp:nvSpPr>
        <dsp:cNvPr id="0" name=""/>
        <dsp:cNvSpPr/>
      </dsp:nvSpPr>
      <dsp:spPr>
        <a:xfrm>
          <a:off x="3104071" y="2551141"/>
          <a:ext cx="1672935" cy="510041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3">
                <a:hueOff val="0"/>
                <a:satOff val="0"/>
                <a:lumOff val="0"/>
                <a:alphaOff val="0"/>
                <a:shade val="84000"/>
                <a:satMod val="130000"/>
                <a:lumMod val="92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6000"/>
                <a:satMod val="13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Animal’s Breed</a:t>
          </a:r>
          <a:endParaRPr lang="en-IN" sz="1800" kern="1200" dirty="0"/>
        </a:p>
      </dsp:txBody>
      <dsp:txXfrm>
        <a:off x="3104071" y="2551141"/>
        <a:ext cx="1672935" cy="510041"/>
      </dsp:txXfrm>
    </dsp:sp>
    <dsp:sp modelId="{17E62E98-B533-4F23-B7A5-3A648BAD09EE}">
      <dsp:nvSpPr>
        <dsp:cNvPr id="0" name=""/>
        <dsp:cNvSpPr/>
      </dsp:nvSpPr>
      <dsp:spPr>
        <a:xfrm>
          <a:off x="3104071" y="3188692"/>
          <a:ext cx="1672935" cy="510041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3">
                <a:hueOff val="0"/>
                <a:satOff val="0"/>
                <a:lumOff val="0"/>
                <a:alphaOff val="0"/>
                <a:shade val="84000"/>
                <a:satMod val="130000"/>
                <a:lumMod val="92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6000"/>
                <a:satMod val="13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/>
            <a:t>Gender</a:t>
          </a:r>
          <a:endParaRPr lang="en-IN" sz="1800" kern="1200"/>
        </a:p>
      </dsp:txBody>
      <dsp:txXfrm>
        <a:off x="3104071" y="3188692"/>
        <a:ext cx="1672935" cy="51004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DF81F37-E3E7-4728-8526-5CF4053DFF74}">
      <dsp:nvSpPr>
        <dsp:cNvPr id="0" name=""/>
        <dsp:cNvSpPr/>
      </dsp:nvSpPr>
      <dsp:spPr>
        <a:xfrm>
          <a:off x="6026894" y="811328"/>
          <a:ext cx="673224" cy="48666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6667"/>
              </a:lnTo>
              <a:lnTo>
                <a:pt x="673224" y="486667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D956999-E4B5-4897-AB63-669A9332AE9D}">
      <dsp:nvSpPr>
        <dsp:cNvPr id="0" name=""/>
        <dsp:cNvSpPr/>
      </dsp:nvSpPr>
      <dsp:spPr>
        <a:xfrm>
          <a:off x="4063999" y="1963109"/>
          <a:ext cx="673224" cy="48666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6667"/>
              </a:lnTo>
              <a:lnTo>
                <a:pt x="673224" y="486667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DE39562-2B19-42E2-A654-79BD063FD062}">
      <dsp:nvSpPr>
        <dsp:cNvPr id="0" name=""/>
        <dsp:cNvSpPr/>
      </dsp:nvSpPr>
      <dsp:spPr>
        <a:xfrm>
          <a:off x="1427881" y="3114890"/>
          <a:ext cx="673224" cy="1638448"/>
        </a:xfrm>
        <a:custGeom>
          <a:avLst/>
          <a:gdLst/>
          <a:ahLst/>
          <a:cxnLst/>
          <a:rect l="0" t="0" r="0" b="0"/>
          <a:pathLst>
            <a:path>
              <a:moveTo>
                <a:pt x="673224" y="0"/>
              </a:moveTo>
              <a:lnTo>
                <a:pt x="673224" y="1638448"/>
              </a:lnTo>
              <a:lnTo>
                <a:pt x="0" y="1638448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3D0E4AA-EFB3-45DF-A0E4-50EF41331BED}">
      <dsp:nvSpPr>
        <dsp:cNvPr id="0" name=""/>
        <dsp:cNvSpPr/>
      </dsp:nvSpPr>
      <dsp:spPr>
        <a:xfrm>
          <a:off x="2101105" y="3114890"/>
          <a:ext cx="673224" cy="48666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6667"/>
              </a:lnTo>
              <a:lnTo>
                <a:pt x="673224" y="486667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6322C34-858A-4F92-8DC4-6304CBE5B259}">
      <dsp:nvSpPr>
        <dsp:cNvPr id="0" name=""/>
        <dsp:cNvSpPr/>
      </dsp:nvSpPr>
      <dsp:spPr>
        <a:xfrm>
          <a:off x="1427881" y="3114890"/>
          <a:ext cx="673224" cy="486667"/>
        </a:xfrm>
        <a:custGeom>
          <a:avLst/>
          <a:gdLst/>
          <a:ahLst/>
          <a:cxnLst/>
          <a:rect l="0" t="0" r="0" b="0"/>
          <a:pathLst>
            <a:path>
              <a:moveTo>
                <a:pt x="673224" y="0"/>
              </a:moveTo>
              <a:lnTo>
                <a:pt x="673224" y="486667"/>
              </a:lnTo>
              <a:lnTo>
                <a:pt x="0" y="486667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F8D3004-F463-4C6D-80F3-E8DB7B07D998}">
      <dsp:nvSpPr>
        <dsp:cNvPr id="0" name=""/>
        <dsp:cNvSpPr/>
      </dsp:nvSpPr>
      <dsp:spPr>
        <a:xfrm>
          <a:off x="2409328" y="1963109"/>
          <a:ext cx="1654671" cy="486667"/>
        </a:xfrm>
        <a:custGeom>
          <a:avLst/>
          <a:gdLst/>
          <a:ahLst/>
          <a:cxnLst/>
          <a:rect l="0" t="0" r="0" b="0"/>
          <a:pathLst>
            <a:path>
              <a:moveTo>
                <a:pt x="1654671" y="0"/>
              </a:moveTo>
              <a:lnTo>
                <a:pt x="1654671" y="486667"/>
              </a:lnTo>
              <a:lnTo>
                <a:pt x="0" y="486667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426123B-C4EF-4715-BAF4-A704C43E639A}">
      <dsp:nvSpPr>
        <dsp:cNvPr id="0" name=""/>
        <dsp:cNvSpPr/>
      </dsp:nvSpPr>
      <dsp:spPr>
        <a:xfrm>
          <a:off x="4372223" y="811328"/>
          <a:ext cx="1654671" cy="486667"/>
        </a:xfrm>
        <a:custGeom>
          <a:avLst/>
          <a:gdLst/>
          <a:ahLst/>
          <a:cxnLst/>
          <a:rect l="0" t="0" r="0" b="0"/>
          <a:pathLst>
            <a:path>
              <a:moveTo>
                <a:pt x="1654671" y="0"/>
              </a:moveTo>
              <a:lnTo>
                <a:pt x="1654671" y="486667"/>
              </a:lnTo>
              <a:lnTo>
                <a:pt x="0" y="486667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B94B6BD-968F-4C70-A4FE-FD837403BBE9}">
      <dsp:nvSpPr>
        <dsp:cNvPr id="0" name=""/>
        <dsp:cNvSpPr/>
      </dsp:nvSpPr>
      <dsp:spPr>
        <a:xfrm>
          <a:off x="5621337" y="215"/>
          <a:ext cx="811113" cy="811113"/>
        </a:xfrm>
        <a:prstGeom prst="arc">
          <a:avLst>
            <a:gd name="adj1" fmla="val 13200000"/>
            <a:gd name="adj2" fmla="val 19200000"/>
          </a:avLst>
        </a:pr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CC581CC-31F0-4D8F-A688-D03E6185301F}">
      <dsp:nvSpPr>
        <dsp:cNvPr id="0" name=""/>
        <dsp:cNvSpPr/>
      </dsp:nvSpPr>
      <dsp:spPr>
        <a:xfrm>
          <a:off x="5621337" y="215"/>
          <a:ext cx="811113" cy="811113"/>
        </a:xfrm>
        <a:prstGeom prst="arc">
          <a:avLst>
            <a:gd name="adj1" fmla="val 2400000"/>
            <a:gd name="adj2" fmla="val 8400000"/>
          </a:avLst>
        </a:pr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1161FF4-1419-497F-BA4D-E6ACDB7AD48C}">
      <dsp:nvSpPr>
        <dsp:cNvPr id="0" name=""/>
        <dsp:cNvSpPr/>
      </dsp:nvSpPr>
      <dsp:spPr>
        <a:xfrm>
          <a:off x="5215780" y="146215"/>
          <a:ext cx="1622226" cy="519112"/>
        </a:xfrm>
        <a:prstGeom prst="rect">
          <a:avLst/>
        </a:prstGeom>
        <a:noFill/>
        <a:ln w="15875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/>
            <a:t>Machine Learning Algorithms</a:t>
          </a:r>
          <a:endParaRPr lang="en-IN" sz="1500" kern="1200" dirty="0"/>
        </a:p>
      </dsp:txBody>
      <dsp:txXfrm>
        <a:off x="5215780" y="146215"/>
        <a:ext cx="1622226" cy="519112"/>
      </dsp:txXfrm>
    </dsp:sp>
    <dsp:sp modelId="{B4285204-2E61-4751-9621-FBB944491E4B}">
      <dsp:nvSpPr>
        <dsp:cNvPr id="0" name=""/>
        <dsp:cNvSpPr/>
      </dsp:nvSpPr>
      <dsp:spPr>
        <a:xfrm>
          <a:off x="3658443" y="1151996"/>
          <a:ext cx="811113" cy="811113"/>
        </a:xfrm>
        <a:prstGeom prst="arc">
          <a:avLst>
            <a:gd name="adj1" fmla="val 13200000"/>
            <a:gd name="adj2" fmla="val 19200000"/>
          </a:avLst>
        </a:pr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107A527-7FFE-4144-AA8E-B38C0CA2A73E}">
      <dsp:nvSpPr>
        <dsp:cNvPr id="0" name=""/>
        <dsp:cNvSpPr/>
      </dsp:nvSpPr>
      <dsp:spPr>
        <a:xfrm>
          <a:off x="3658443" y="1151996"/>
          <a:ext cx="811113" cy="811113"/>
        </a:xfrm>
        <a:prstGeom prst="arc">
          <a:avLst>
            <a:gd name="adj1" fmla="val 2400000"/>
            <a:gd name="adj2" fmla="val 8400000"/>
          </a:avLst>
        </a:pr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13831F5-BA53-4A86-85CC-30F8960FE0DA}">
      <dsp:nvSpPr>
        <dsp:cNvPr id="0" name=""/>
        <dsp:cNvSpPr/>
      </dsp:nvSpPr>
      <dsp:spPr>
        <a:xfrm>
          <a:off x="3252886" y="1297996"/>
          <a:ext cx="1622226" cy="519112"/>
        </a:xfrm>
        <a:prstGeom prst="rect">
          <a:avLst/>
        </a:prstGeom>
        <a:noFill/>
        <a:ln w="15875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/>
            <a:t>Supervised</a:t>
          </a:r>
          <a:endParaRPr lang="en-IN" sz="1500" kern="1200" dirty="0"/>
        </a:p>
      </dsp:txBody>
      <dsp:txXfrm>
        <a:off x="3252886" y="1297996"/>
        <a:ext cx="1622226" cy="519112"/>
      </dsp:txXfrm>
    </dsp:sp>
    <dsp:sp modelId="{D2CBA735-42E1-465F-90BD-810D0D372F9B}">
      <dsp:nvSpPr>
        <dsp:cNvPr id="0" name=""/>
        <dsp:cNvSpPr/>
      </dsp:nvSpPr>
      <dsp:spPr>
        <a:xfrm>
          <a:off x="1695549" y="2303776"/>
          <a:ext cx="811113" cy="811113"/>
        </a:xfrm>
        <a:prstGeom prst="arc">
          <a:avLst>
            <a:gd name="adj1" fmla="val 13200000"/>
            <a:gd name="adj2" fmla="val 19200000"/>
          </a:avLst>
        </a:pr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863C588-AE17-4357-AE78-C0943B634325}">
      <dsp:nvSpPr>
        <dsp:cNvPr id="0" name=""/>
        <dsp:cNvSpPr/>
      </dsp:nvSpPr>
      <dsp:spPr>
        <a:xfrm>
          <a:off x="1695549" y="2303776"/>
          <a:ext cx="811113" cy="811113"/>
        </a:xfrm>
        <a:prstGeom prst="arc">
          <a:avLst>
            <a:gd name="adj1" fmla="val 2400000"/>
            <a:gd name="adj2" fmla="val 8400000"/>
          </a:avLst>
        </a:pr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220EA35-4B29-4086-BF45-B88B773A9325}">
      <dsp:nvSpPr>
        <dsp:cNvPr id="0" name=""/>
        <dsp:cNvSpPr/>
      </dsp:nvSpPr>
      <dsp:spPr>
        <a:xfrm>
          <a:off x="1289992" y="2449777"/>
          <a:ext cx="1622226" cy="519112"/>
        </a:xfrm>
        <a:prstGeom prst="rect">
          <a:avLst/>
        </a:prstGeom>
        <a:noFill/>
        <a:ln w="15875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/>
            <a:t>Regression</a:t>
          </a:r>
          <a:endParaRPr lang="en-IN" sz="1500" kern="1200" dirty="0"/>
        </a:p>
      </dsp:txBody>
      <dsp:txXfrm>
        <a:off x="1289992" y="2449777"/>
        <a:ext cx="1622226" cy="519112"/>
      </dsp:txXfrm>
    </dsp:sp>
    <dsp:sp modelId="{6BDA964E-0295-4CAA-8659-BBF18554E660}">
      <dsp:nvSpPr>
        <dsp:cNvPr id="0" name=""/>
        <dsp:cNvSpPr/>
      </dsp:nvSpPr>
      <dsp:spPr>
        <a:xfrm>
          <a:off x="714102" y="3455557"/>
          <a:ext cx="811113" cy="811113"/>
        </a:xfrm>
        <a:prstGeom prst="arc">
          <a:avLst>
            <a:gd name="adj1" fmla="val 13200000"/>
            <a:gd name="adj2" fmla="val 19200000"/>
          </a:avLst>
        </a:pr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65843C1-33C3-4426-A99F-D0AB1E8040D2}">
      <dsp:nvSpPr>
        <dsp:cNvPr id="0" name=""/>
        <dsp:cNvSpPr/>
      </dsp:nvSpPr>
      <dsp:spPr>
        <a:xfrm>
          <a:off x="714102" y="3455557"/>
          <a:ext cx="811113" cy="811113"/>
        </a:xfrm>
        <a:prstGeom prst="arc">
          <a:avLst>
            <a:gd name="adj1" fmla="val 2400000"/>
            <a:gd name="adj2" fmla="val 8400000"/>
          </a:avLst>
        </a:pr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CF46C11-70BB-476D-99F1-44363F764F11}">
      <dsp:nvSpPr>
        <dsp:cNvPr id="0" name=""/>
        <dsp:cNvSpPr/>
      </dsp:nvSpPr>
      <dsp:spPr>
        <a:xfrm>
          <a:off x="308545" y="3601558"/>
          <a:ext cx="1622226" cy="519112"/>
        </a:xfrm>
        <a:prstGeom prst="rect">
          <a:avLst/>
        </a:prstGeom>
        <a:noFill/>
        <a:ln w="15875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/>
            <a:t>Simple</a:t>
          </a:r>
          <a:endParaRPr lang="en-IN" sz="1500" kern="1200" dirty="0"/>
        </a:p>
      </dsp:txBody>
      <dsp:txXfrm>
        <a:off x="308545" y="3601558"/>
        <a:ext cx="1622226" cy="519112"/>
      </dsp:txXfrm>
    </dsp:sp>
    <dsp:sp modelId="{A01579FA-3D57-465D-8232-A8533720F776}">
      <dsp:nvSpPr>
        <dsp:cNvPr id="0" name=""/>
        <dsp:cNvSpPr/>
      </dsp:nvSpPr>
      <dsp:spPr>
        <a:xfrm>
          <a:off x="2676996" y="3455557"/>
          <a:ext cx="811113" cy="811113"/>
        </a:xfrm>
        <a:prstGeom prst="arc">
          <a:avLst>
            <a:gd name="adj1" fmla="val 13200000"/>
            <a:gd name="adj2" fmla="val 19200000"/>
          </a:avLst>
        </a:pr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57CEEC2-B8FB-492F-A6D6-4C963A31F1D4}">
      <dsp:nvSpPr>
        <dsp:cNvPr id="0" name=""/>
        <dsp:cNvSpPr/>
      </dsp:nvSpPr>
      <dsp:spPr>
        <a:xfrm>
          <a:off x="2676996" y="3455557"/>
          <a:ext cx="811113" cy="811113"/>
        </a:xfrm>
        <a:prstGeom prst="arc">
          <a:avLst>
            <a:gd name="adj1" fmla="val 2400000"/>
            <a:gd name="adj2" fmla="val 8400000"/>
          </a:avLst>
        </a:pr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CFC8090-1F17-4534-9051-1A379D3C5DDF}">
      <dsp:nvSpPr>
        <dsp:cNvPr id="0" name=""/>
        <dsp:cNvSpPr/>
      </dsp:nvSpPr>
      <dsp:spPr>
        <a:xfrm>
          <a:off x="2271439" y="3601558"/>
          <a:ext cx="1622226" cy="519112"/>
        </a:xfrm>
        <a:prstGeom prst="rect">
          <a:avLst/>
        </a:prstGeom>
        <a:noFill/>
        <a:ln w="15875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/>
            <a:t>Multiple</a:t>
          </a:r>
          <a:endParaRPr lang="en-IN" sz="1500" kern="1200" dirty="0"/>
        </a:p>
      </dsp:txBody>
      <dsp:txXfrm>
        <a:off x="2271439" y="3601558"/>
        <a:ext cx="1622226" cy="519112"/>
      </dsp:txXfrm>
    </dsp:sp>
    <dsp:sp modelId="{C60C32B3-9948-42DA-9BE8-D704E4F87DA4}">
      <dsp:nvSpPr>
        <dsp:cNvPr id="0" name=""/>
        <dsp:cNvSpPr/>
      </dsp:nvSpPr>
      <dsp:spPr>
        <a:xfrm>
          <a:off x="714102" y="4607338"/>
          <a:ext cx="811113" cy="811113"/>
        </a:xfrm>
        <a:prstGeom prst="arc">
          <a:avLst>
            <a:gd name="adj1" fmla="val 13200000"/>
            <a:gd name="adj2" fmla="val 19200000"/>
          </a:avLst>
        </a:pr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A2C6C6D-114E-4FE5-841F-D4881ABB3625}">
      <dsp:nvSpPr>
        <dsp:cNvPr id="0" name=""/>
        <dsp:cNvSpPr/>
      </dsp:nvSpPr>
      <dsp:spPr>
        <a:xfrm>
          <a:off x="714102" y="4607338"/>
          <a:ext cx="811113" cy="811113"/>
        </a:xfrm>
        <a:prstGeom prst="arc">
          <a:avLst>
            <a:gd name="adj1" fmla="val 2400000"/>
            <a:gd name="adj2" fmla="val 8400000"/>
          </a:avLst>
        </a:pr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2D25442-D235-4E5E-AE1F-5B5EF97D134C}">
      <dsp:nvSpPr>
        <dsp:cNvPr id="0" name=""/>
        <dsp:cNvSpPr/>
      </dsp:nvSpPr>
      <dsp:spPr>
        <a:xfrm>
          <a:off x="308545" y="4753338"/>
          <a:ext cx="1622226" cy="519112"/>
        </a:xfrm>
        <a:prstGeom prst="rect">
          <a:avLst/>
        </a:prstGeom>
        <a:noFill/>
        <a:ln w="15875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Polynomial</a:t>
          </a:r>
          <a:endParaRPr lang="en-IN" sz="1500" kern="1200" dirty="0"/>
        </a:p>
      </dsp:txBody>
      <dsp:txXfrm>
        <a:off x="308545" y="4753338"/>
        <a:ext cx="1622226" cy="519112"/>
      </dsp:txXfrm>
    </dsp:sp>
    <dsp:sp modelId="{25BB24C2-3A0B-4FCA-A755-C27623A992C8}">
      <dsp:nvSpPr>
        <dsp:cNvPr id="0" name=""/>
        <dsp:cNvSpPr/>
      </dsp:nvSpPr>
      <dsp:spPr>
        <a:xfrm>
          <a:off x="4639890" y="2303776"/>
          <a:ext cx="811113" cy="811113"/>
        </a:xfrm>
        <a:prstGeom prst="arc">
          <a:avLst>
            <a:gd name="adj1" fmla="val 13200000"/>
            <a:gd name="adj2" fmla="val 19200000"/>
          </a:avLst>
        </a:pr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9D60930-BDAC-416B-972C-49B52CE9126C}">
      <dsp:nvSpPr>
        <dsp:cNvPr id="0" name=""/>
        <dsp:cNvSpPr/>
      </dsp:nvSpPr>
      <dsp:spPr>
        <a:xfrm>
          <a:off x="4639890" y="2303776"/>
          <a:ext cx="811113" cy="811113"/>
        </a:xfrm>
        <a:prstGeom prst="arc">
          <a:avLst>
            <a:gd name="adj1" fmla="val 2400000"/>
            <a:gd name="adj2" fmla="val 8400000"/>
          </a:avLst>
        </a:pr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79A4082-0E74-4088-9800-DEF92C305E12}">
      <dsp:nvSpPr>
        <dsp:cNvPr id="0" name=""/>
        <dsp:cNvSpPr/>
      </dsp:nvSpPr>
      <dsp:spPr>
        <a:xfrm>
          <a:off x="4234333" y="2449777"/>
          <a:ext cx="1622226" cy="519112"/>
        </a:xfrm>
        <a:prstGeom prst="rect">
          <a:avLst/>
        </a:prstGeom>
        <a:noFill/>
        <a:ln w="15875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/>
            <a:t>Classification</a:t>
          </a:r>
          <a:endParaRPr lang="en-IN" sz="1500" kern="1200" dirty="0"/>
        </a:p>
      </dsp:txBody>
      <dsp:txXfrm>
        <a:off x="4234333" y="2449777"/>
        <a:ext cx="1622226" cy="519112"/>
      </dsp:txXfrm>
    </dsp:sp>
    <dsp:sp modelId="{B4A5423C-DB03-46EE-8C33-04F36F10F1D3}">
      <dsp:nvSpPr>
        <dsp:cNvPr id="0" name=""/>
        <dsp:cNvSpPr/>
      </dsp:nvSpPr>
      <dsp:spPr>
        <a:xfrm>
          <a:off x="6602784" y="1151995"/>
          <a:ext cx="811113" cy="811113"/>
        </a:xfrm>
        <a:prstGeom prst="arc">
          <a:avLst>
            <a:gd name="adj1" fmla="val 13200000"/>
            <a:gd name="adj2" fmla="val 19200000"/>
          </a:avLst>
        </a:pr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1ED73E7-DE89-4A9D-B19A-88F654D8CAB7}">
      <dsp:nvSpPr>
        <dsp:cNvPr id="0" name=""/>
        <dsp:cNvSpPr/>
      </dsp:nvSpPr>
      <dsp:spPr>
        <a:xfrm>
          <a:off x="6602784" y="1151995"/>
          <a:ext cx="811113" cy="811113"/>
        </a:xfrm>
        <a:prstGeom prst="arc">
          <a:avLst>
            <a:gd name="adj1" fmla="val 2400000"/>
            <a:gd name="adj2" fmla="val 8400000"/>
          </a:avLst>
        </a:pr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C2C2B92-B250-449E-BC9E-8A3EB5EDE78A}">
      <dsp:nvSpPr>
        <dsp:cNvPr id="0" name=""/>
        <dsp:cNvSpPr/>
      </dsp:nvSpPr>
      <dsp:spPr>
        <a:xfrm>
          <a:off x="6197227" y="1297996"/>
          <a:ext cx="1622226" cy="519112"/>
        </a:xfrm>
        <a:prstGeom prst="rect">
          <a:avLst/>
        </a:prstGeom>
        <a:noFill/>
        <a:ln w="15875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/>
            <a:t>Un Supervised</a:t>
          </a:r>
          <a:endParaRPr lang="en-IN" sz="1500" kern="1200" dirty="0"/>
        </a:p>
      </dsp:txBody>
      <dsp:txXfrm>
        <a:off x="6197227" y="1297996"/>
        <a:ext cx="1622226" cy="51911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18985A-4908-47B2-BC12-C28A138CA7BC}">
      <dsp:nvSpPr>
        <dsp:cNvPr id="0" name=""/>
        <dsp:cNvSpPr/>
      </dsp:nvSpPr>
      <dsp:spPr>
        <a:xfrm>
          <a:off x="3140936" y="1223112"/>
          <a:ext cx="1479943" cy="51369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6849"/>
              </a:lnTo>
              <a:lnTo>
                <a:pt x="1479943" y="256849"/>
              </a:lnTo>
              <a:lnTo>
                <a:pt x="1479943" y="513699"/>
              </a:lnTo>
            </a:path>
          </a:pathLst>
        </a:custGeom>
        <a:noFill/>
        <a:ln w="1587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D1596EF-8A0D-47A6-A704-4FE32491100D}">
      <dsp:nvSpPr>
        <dsp:cNvPr id="0" name=""/>
        <dsp:cNvSpPr/>
      </dsp:nvSpPr>
      <dsp:spPr>
        <a:xfrm>
          <a:off x="1660992" y="1223112"/>
          <a:ext cx="1479943" cy="513699"/>
        </a:xfrm>
        <a:custGeom>
          <a:avLst/>
          <a:gdLst/>
          <a:ahLst/>
          <a:cxnLst/>
          <a:rect l="0" t="0" r="0" b="0"/>
          <a:pathLst>
            <a:path>
              <a:moveTo>
                <a:pt x="1479943" y="0"/>
              </a:moveTo>
              <a:lnTo>
                <a:pt x="1479943" y="256849"/>
              </a:lnTo>
              <a:lnTo>
                <a:pt x="0" y="256849"/>
              </a:lnTo>
              <a:lnTo>
                <a:pt x="0" y="513699"/>
              </a:lnTo>
            </a:path>
          </a:pathLst>
        </a:custGeom>
        <a:noFill/>
        <a:ln w="1587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F8ECE5C-C2C7-4C72-B72C-EA74EF590DD8}">
      <dsp:nvSpPr>
        <dsp:cNvPr id="0" name=""/>
        <dsp:cNvSpPr/>
      </dsp:nvSpPr>
      <dsp:spPr>
        <a:xfrm>
          <a:off x="1917842" y="18"/>
          <a:ext cx="2446188" cy="122309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/>
            <a:t>Examine 2 Factors</a:t>
          </a:r>
          <a:endParaRPr lang="en-IN" sz="1700" kern="1200"/>
        </a:p>
      </dsp:txBody>
      <dsp:txXfrm>
        <a:off x="1917842" y="18"/>
        <a:ext cx="2446188" cy="1223094"/>
      </dsp:txXfrm>
    </dsp:sp>
    <dsp:sp modelId="{50482C81-FDAD-4942-98C3-94040BD0EF2A}">
      <dsp:nvSpPr>
        <dsp:cNvPr id="0" name=""/>
        <dsp:cNvSpPr/>
      </dsp:nvSpPr>
      <dsp:spPr>
        <a:xfrm>
          <a:off x="437898" y="1736812"/>
          <a:ext cx="2446188" cy="1223094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/>
            <a:t>Which variables in particular are significant predictors of the outcome variables?</a:t>
          </a:r>
          <a:endParaRPr lang="en-IN" sz="1700" kern="1200"/>
        </a:p>
      </dsp:txBody>
      <dsp:txXfrm>
        <a:off x="437898" y="1736812"/>
        <a:ext cx="2446188" cy="1223094"/>
      </dsp:txXfrm>
    </dsp:sp>
    <dsp:sp modelId="{B2C96C55-BBCA-4B8E-88D4-72A36298A38F}">
      <dsp:nvSpPr>
        <dsp:cNvPr id="0" name=""/>
        <dsp:cNvSpPr/>
      </dsp:nvSpPr>
      <dsp:spPr>
        <a:xfrm>
          <a:off x="3397786" y="1736812"/>
          <a:ext cx="2446188" cy="1223094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How significant the Regression line to make predictions with highest possible accuracy.</a:t>
          </a:r>
          <a:endParaRPr lang="en-IN" sz="1700" kern="1200" dirty="0"/>
        </a:p>
      </dsp:txBody>
      <dsp:txXfrm>
        <a:off x="3397786" y="1736812"/>
        <a:ext cx="2446188" cy="122309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 xmlns="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HalfCircleOrganizationChart">
  <dgm:title val=""/>
  <dgm:desc val=""/>
  <dgm:catLst>
    <dgm:cat type="hierarchy" pri="1500"/>
  </dgm:catLst>
  <dgm:samp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Name0">
    <dgm:varLst>
      <dgm:orgChart val="1"/>
      <dgm:chPref val="1"/>
      <dgm:dir/>
      <dgm:animOne val="branch"/>
      <dgm:animLvl val="lvl"/>
      <dgm:resizeHandles/>
    </dgm:varLst>
    <dgm:choose name="Name1">
      <dgm:if name="Name2" func="var" arg="dir" op="equ" val="norm">
        <dgm:alg type="hierChild">
          <dgm:param type="linDir" val="fromL"/>
        </dgm:alg>
      </dgm:if>
      <dgm:else name="Name3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2" refType="w" fact="10"/>
      <dgm:constr type="h" for="des" forName="rootComposite2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forEach name="Name4" axis="ch">
      <dgm:forEach name="Name5" axis="self" ptType="node">
        <dgm:layoutNode name="hierRoot1">
          <dgm:varLst>
            <dgm:hierBranch val="init"/>
          </dgm:varLst>
          <dgm:choose name="Name6">
            <dgm:if name="Name7" func="var" arg="hierBranch" op="equ" val="l">
              <dgm:alg type="hierRoot">
                <dgm:param type="hierAlign" val="tR"/>
              </dgm:alg>
              <dgm:constrLst>
                <dgm:constr type="alignOff" val="0.65"/>
              </dgm:constrLst>
            </dgm:if>
            <dgm:if name="Name8" func="var" arg="hierBranch" op="equ" val="r">
              <dgm:alg type="hierRoot">
                <dgm:param type="hierAlign" val="tL"/>
              </dgm:alg>
              <dgm:constrLst>
                <dgm:constr type="alignOff" val="0.65"/>
              </dgm:constrLst>
            </dgm:if>
            <dgm:if name="Name9" func="var" arg="hierBranch" op="equ" val="hang">
              <dgm:alg type="hierRoot"/>
              <dgm:constrLst>
                <dgm:constr type="alignOff" val="0.65"/>
              </dgm:constrLst>
            </dgm:if>
            <dgm:else name="Name10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1">
              <dgm:if name="Name12" func="var" arg="hierBranch" op="equ" val="init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3" func="var" arg="hierBranch" op="equ" val="l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4" func="var" arg="hierBranch" op="equ" val="r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else name="Name15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else>
            </dgm:choose>
            <dgm:layoutNode name="rootText1" styleLbl="alignAcc1">
              <dgm:varLst>
                <dgm:chPref val="3"/>
              </dgm:varLst>
              <dgm:alg type="tx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top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-140"/>
                  <dgm:adj idx="2" val="-40"/>
                </dgm:adjLst>
              </dgm:shape>
              <dgm:presOf/>
            </dgm:layoutNode>
            <dgm:layoutNode name="bottom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40"/>
                  <dgm:adj idx="2" val="140"/>
                </dgm:adjLst>
              </dgm:shape>
              <dgm:presOf/>
            </dgm:layoutNode>
            <dgm:layoutNode name="topConnNode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</dgm:layoutNode>
          </dgm:layoutNode>
          <dgm:layoutNode name="hierChild2">
            <dgm:choose name="Name16">
              <dgm:if name="Name17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18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19" func="var" arg="hierBranch" op="equ" val="hang">
                <dgm:choose name="Name20">
                  <dgm:if name="Name21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2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3">
                <dgm:choose name="Name24">
                  <dgm:if name="Name25" func="var" arg="dir" op="equ" val="norm">
                    <dgm:alg type="hierChild"/>
                  </dgm:if>
                  <dgm:else name="Name26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a" axis="ch" ptType="nonAsst">
              <dgm:forEach name="Name27" axis="precedSib" ptType="parTrans" st="-1" cnt="1">
                <dgm:layoutNode name="Name28">
                  <dgm:choose name="Name29">
                    <dgm:if name="Name30" func="var" arg="hierBranch" op="equ" val="std">
                      <dgm:choose name="Name31">
                        <dgm:if name="Name32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1"/>
                            <dgm:param type="dstNode" val="topArc2"/>
                          </dgm:alg>
                        </dgm:if>
                        <dgm:if name="Name33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3"/>
                            <dgm:param type="dstNode" val="topArc2"/>
                          </dgm:alg>
                        </dgm:if>
                        <dgm:else name="Name3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2"/>
                            <dgm:param type="dstNode" val="topArc2"/>
                          </dgm:alg>
                        </dgm:else>
                      </dgm:choose>
                    </dgm:if>
                    <dgm:if name="Name35" func="var" arg="hierBranch" op="equ" val="init">
                      <dgm:choose name="Name36">
                        <dgm:if name="Name37" axis="self" func="depth" op="lte" val="2">
                          <dgm:choose name="Name38">
                            <dgm:if name="Name39" axis="self" func="depth" op="lte" val="2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1"/>
                                <dgm:param type="dstNode" val="topArc2"/>
                              </dgm:alg>
                            </dgm:if>
                            <dgm:if name="Name40" axis="par" ptType="asst" func="cnt" op="equ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3"/>
                                <dgm:param type="dstNode" val="topArc2"/>
                              </dgm:alg>
                            </dgm:if>
                            <dgm:else name="Name4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2"/>
                                <dgm:param type="dstNode" val="topArc2"/>
                              </dgm:alg>
                            </dgm:else>
                          </dgm:choose>
                        </dgm:if>
                        <dgm:else name="Name42">
                          <dgm:choose name="Name43">
                            <dgm:if name="Name44" axis="par des" func="maxDepth" op="lte" val="1">
                              <dgm:choose name="Name45">
                                <dgm:if name="Name46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1"/>
                                    <dgm:param type="dstNode" val="topConnNode2"/>
                                  </dgm:alg>
                                </dgm:if>
                                <dgm:if name="Name47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3"/>
                                    <dgm:param type="dstNode" val="topConnNode2"/>
                                  </dgm:alg>
                                </dgm:if>
                                <dgm:else name="Name48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2"/>
                                    <dgm:param type="dstNode" val="topConnNode2"/>
                                  </dgm:alg>
                                </dgm:else>
                              </dgm:choose>
                            </dgm:if>
                            <dgm:else name="Name49">
                              <dgm:choose name="Name50">
                                <dgm:if name="Name51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1"/>
                                    <dgm:param type="dstNode" val="topArc2"/>
                                  </dgm:alg>
                                </dgm:if>
                                <dgm:if name="Name52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3"/>
                                    <dgm:param type="dstNode" val="topArc2"/>
                                  </dgm:alg>
                                </dgm:if>
                                <dgm:else name="Name53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2"/>
                                    <dgm:param type="dstNode" val="topArc2"/>
                                  </dgm:alg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54">
                      <dgm:choose name="Name55">
                        <dgm:if name="Name56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1"/>
                            <dgm:param type="dstNode" val="topConnNode2"/>
                          </dgm:alg>
                        </dgm:if>
                        <dgm:if name="Name57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3"/>
                            <dgm:param type="dstNode" val="topConnNode2"/>
                          </dgm:alg>
                        </dgm:if>
                        <dgm:else name="Name58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2"/>
                            <dgm:param type="dstNode" val="topConnNode2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2">
                <dgm:varLst>
                  <dgm:hierBranch val="init"/>
                </dgm:varLst>
                <dgm:choose name="Name59">
                  <dgm:if name="Name60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1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2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3" func="var" arg="hierBranch" op="equ" val="init">
                    <dgm:choose name="Name64">
                      <dgm:if name="Name65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6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layoutNode name="rootComposite2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8">
                    <dgm:if name="Name69" func="var" arg="hierBranch" op="equ" val="init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0" func="var" arg="hierBranch" op="equ" val="l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1" func="var" arg="hierBranch" op="equ" val="r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else name="Name72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else>
                  </dgm:choose>
                  <dgm:layoutNode name="rootText2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2" moveWith="rootText2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4">
                  <dgm:choose name="Name73">
                    <dgm:if name="Name7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6" func="var" arg="hierBranch" op="equ" val="hang">
                      <dgm:choose name="Name77">
                        <dgm:if name="Name7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80" func="var" arg="hierBranch" op="equ" val="std">
                      <dgm:choose name="Name81">
                        <dgm:if name="Name82" func="var" arg="dir" op="equ" val="norm">
                          <dgm:alg type="hierChild"/>
                        </dgm:if>
                        <dgm:else name="Name8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4" func="var" arg="hierBranch" op="equ" val="init">
                      <dgm:choose name="Name85">
                        <dgm:if name="Name8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87">
                          <dgm:choose name="Name88">
                            <dgm:if name="Name89" func="var" arg="dir" op="equ" val="norm">
                              <dgm:alg type="hierChild"/>
                            </dgm:if>
                            <dgm:else name="Name9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91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2" ref="rep2a"/>
                </dgm:layoutNode>
                <dgm:layoutNode name="hierChild5">
                  <dgm:choose name="Name93">
                    <dgm:if name="Name9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6" ref="rep2b"/>
                </dgm:layoutNode>
              </dgm:layoutNode>
            </dgm:forEach>
          </dgm:layoutNode>
          <dgm:layoutNode name="hierChild3">
            <dgm:choose name="Name97">
              <dgm:if name="Name9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b" axis="ch" ptType="asst">
              <dgm:forEach name="Name100" axis="precedSib" ptType="parTrans" st="-1" cnt="1">
                <dgm:layoutNode name="Name101">
                  <dgm:choose name="Name102">
                    <dgm:if name="Name103" axis="self" func="depth" op="lte" val="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1"/>
                        <dgm:param type="dstNode" val="topConnNode3"/>
                      </dgm:alg>
                    </dgm:if>
                    <dgm:if name="Name104" axis="par" ptType="asst" func="cnt" op="equ" val="1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3"/>
                        <dgm:param type="dstNode" val="topConnNode3"/>
                      </dgm:alg>
                    </dgm:if>
                    <dgm:else name="Name10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2"/>
                        <dgm:param type="dstNode" val="topConnNode3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3">
                <dgm:varLst>
                  <dgm:hierBranch val="init"/>
                </dgm:varLst>
                <dgm:choose name="Name106">
                  <dgm:if name="Name107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8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9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0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1" func="var" arg="hierBranch" op="equ" val="init">
                    <dgm:choose name="Name112">
                      <dgm:if name="Name113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14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15"/>
                </dgm:choose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16">
                    <dgm:if name="Name117" func="var" arg="hierBranch" op="equ" val="init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8" func="var" arg="hierBranch" op="equ" val="l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9" func="var" arg="hierBranch" op="equ" val="r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else name="Name120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else>
                  </dgm:choose>
                  <dgm:layoutNode name="rootText3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3" moveWith="rootText3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6">
                  <dgm:choose name="Name121">
                    <dgm:if name="Name12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24" func="var" arg="hierBranch" op="equ" val="hang">
                      <dgm:choose name="Name125">
                        <dgm:if name="Name12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2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28" func="var" arg="hierBranch" op="equ" val="std">
                      <dgm:choose name="Name129">
                        <dgm:if name="Name130" func="var" arg="dir" op="equ" val="norm">
                          <dgm:alg type="hierChild"/>
                        </dgm:if>
                        <dgm:else name="Name13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2" func="var" arg="hierBranch" op="equ" val="init">
                      <dgm:choose name="Name133">
                        <dgm:if name="Name134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35">
                          <dgm:alg type="hierChild"/>
                        </dgm:else>
                      </dgm:choose>
                    </dgm:if>
                    <dgm:else name="Name136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37" ref="rep2a"/>
                </dgm:layoutNode>
                <dgm:layoutNode name="hierChild7">
                  <dgm:choose name="Name138">
                    <dgm:if name="Name13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41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C0DFAB-0CEC-45BE-B8B1-449D4578CAEE}" type="datetimeFigureOut">
              <a:rPr lang="en-IN" smtClean="0"/>
              <a:pPr/>
              <a:t>09-03-2019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D72EC0-B4F8-4936-ABE0-077C9041049A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13108903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oup 88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90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2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3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5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6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7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8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9" name="Rectangle 38"/>
            <p:cNvSpPr/>
            <p:nvPr/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Rectangle 40"/>
            <p:cNvSpPr/>
            <p:nvPr/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9236" y="2075504"/>
            <a:ext cx="8679915" cy="1748729"/>
          </a:xfrm>
        </p:spPr>
        <p:txBody>
          <a:bodyPr bIns="0" anchor="b">
            <a:normAutofit/>
          </a:bodyPr>
          <a:lstStyle>
            <a:lvl1pPr algn="ctr">
              <a:lnSpc>
                <a:spcPct val="80000"/>
              </a:lnSpc>
              <a:defRPr sz="5400" spc="-15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9237" y="3906266"/>
            <a:ext cx="8673427" cy="1322587"/>
          </a:xfrm>
        </p:spPr>
        <p:txBody>
          <a:bodyPr t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rgbClr val="FFFEFF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 vert="horz" lIns="91440" tIns="45720" rIns="91440" bIns="45720" rtlCol="0" anchor="ctr"/>
          <a:lstStyle>
            <a:lvl1pPr>
              <a:defRPr lang="en-US"/>
            </a:lvl1pPr>
          </a:lstStyle>
          <a:p>
            <a:fld id="{5C810329-1505-45AE-9A26-E57E7DD4BFC7}" type="datetime1">
              <a:rPr lang="en-US" smtClean="0"/>
              <a:pPr/>
              <a:t>3/9/2019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Punit Kumar Johari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1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09983" y="794719"/>
            <a:ext cx="6275035" cy="525709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1F254-79D0-4984-80FA-0F05DE9396C6}" type="datetime1">
              <a:rPr lang="en-US" smtClean="0"/>
              <a:pPr/>
              <a:t>3/9/2019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Punit Kumar Johari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 flipH="1">
            <a:off x="0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7718948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807437" y="2349925"/>
            <a:ext cx="3501195" cy="2456442"/>
          </a:xfrm>
        </p:spPr>
        <p:txBody>
          <a:bodyPr vert="eaVert"/>
          <a:lstStyle>
            <a:lvl1pPr algn="l">
              <a:lnSpc>
                <a:spcPct val="80000"/>
              </a:lnSpc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2747" y="798444"/>
            <a:ext cx="6268622" cy="5257303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075C23F9-7C9D-4AF3-90A8-74E606EABE4B}" type="datetime1">
              <a:rPr lang="en-US" smtClean="0"/>
              <a:pPr/>
              <a:t>3/9/2019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r>
              <a:rPr lang="en-US"/>
              <a:t>Punit Kumar Johari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81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7" name="Group 26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8" name="Rectangle 27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49925"/>
            <a:ext cx="3498979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8447" y="803186"/>
            <a:ext cx="6281873" cy="5248622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A829D-6AEA-4C25-B563-3E41F349F2EB}" type="datetime1">
              <a:rPr lang="en-US" smtClean="0"/>
              <a:pPr/>
              <a:t>3/9/2019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Punit Kumar Johari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78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3259545" y="1186483"/>
            <a:ext cx="5666145" cy="4477933"/>
            <a:chOff x="3259545" y="1186483"/>
            <a:chExt cx="5666145" cy="4477933"/>
          </a:xfrm>
        </p:grpSpPr>
        <p:sp>
          <p:nvSpPr>
            <p:cNvPr id="99" name="Rectangle 98"/>
            <p:cNvSpPr/>
            <p:nvPr/>
          </p:nvSpPr>
          <p:spPr>
            <a:xfrm>
              <a:off x="3259545" y="1186483"/>
              <a:ext cx="5657881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1" name="Rectangle 100"/>
            <p:cNvSpPr/>
            <p:nvPr/>
          </p:nvSpPr>
          <p:spPr>
            <a:xfrm>
              <a:off x="3259545" y="1991156"/>
              <a:ext cx="5666145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4216" y="2074730"/>
            <a:ext cx="5490224" cy="1689390"/>
          </a:xfrm>
        </p:spPr>
        <p:txBody>
          <a:bodyPr bIns="0" anchor="b">
            <a:normAutofit/>
          </a:bodyPr>
          <a:lstStyle>
            <a:lvl1pPr algn="ctr">
              <a:defRPr sz="44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44215" y="3846851"/>
            <a:ext cx="5490223" cy="1383770"/>
          </a:xfrm>
        </p:spPr>
        <p:txBody>
          <a:bodyPr tIns="0"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DF841F80-A141-4BCA-BF3B-839633499CB7}" type="datetime1">
              <a:rPr lang="en-US" smtClean="0"/>
              <a:pPr/>
              <a:t>3/9/2019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Punit Kumar Johari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3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59" name="Group 58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0" name="Rectangle 59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1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2" name="Rectangle 61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0" y="2339669"/>
            <a:ext cx="3500828" cy="2470065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20878" y="803187"/>
            <a:ext cx="6269591" cy="238265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8447" y="3672162"/>
            <a:ext cx="6272022" cy="238358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76E87526-800D-4513-BCB5-4C29BFC7AB32}" type="datetime1">
              <a:rPr lang="en-US" smtClean="0"/>
              <a:pPr/>
              <a:t>3/9/2019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r>
              <a:rPr lang="en-US"/>
              <a:t>Punit Kumar Johari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40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0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61" name="Group 6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2" name="Rectangle 6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3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4" name="Rectangle 63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1" y="2363915"/>
            <a:ext cx="3500828" cy="2460497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25137" y="803185"/>
            <a:ext cx="6265088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25305" y="1488985"/>
            <a:ext cx="6264350" cy="169685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18653" y="3665887"/>
            <a:ext cx="6264414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18447" y="4351687"/>
            <a:ext cx="6265588" cy="17040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B2D9C1BB-C91A-4B83-BFBD-7B754085F287}" type="datetime1">
              <a:rPr lang="en-US" smtClean="0"/>
              <a:pPr/>
              <a:t>3/9/2019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r>
              <a:rPr lang="en-US"/>
              <a:t>Punit Kumar Johari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4" name="Group 23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5" name="Rectangle 24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6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0A45F-CECD-4D7D-95B2-5BA01AEB49E9}" type="datetime1">
              <a:rPr lang="en-US" smtClean="0"/>
              <a:pPr/>
              <a:t>3/9/2019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Punit Kumar Johari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A76C770A-37CC-4D62-B2C3-EBEAFCB0371F}" type="datetime1">
              <a:rPr lang="en-US" smtClean="0"/>
              <a:pPr/>
              <a:t>3/9/2019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r>
              <a:rPr lang="en-US"/>
              <a:t>Punit Kumar Johari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5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6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1" name="Group 2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2" name="Rectangle 2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32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52026"/>
            <a:ext cx="3501197" cy="1223298"/>
          </a:xfrm>
        </p:spPr>
        <p:txBody>
          <a:bodyPr bIns="0" anchor="b">
            <a:noAutofit/>
          </a:bodyPr>
          <a:lstStyle>
            <a:lvl1pPr algn="ctr">
              <a:defRPr sz="32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9983" y="802809"/>
            <a:ext cx="6275035" cy="5249940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8631" y="3580186"/>
            <a:ext cx="3501197" cy="1221164"/>
          </a:xfrm>
        </p:spPr>
        <p:txBody>
          <a:bodyPr/>
          <a:lstStyle>
            <a:lvl1pPr marL="0" indent="0" algn="ctr">
              <a:buNone/>
              <a:defRPr sz="16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8E3A3-62F0-4BCD-9BDB-65678239D5BD}" type="datetime1">
              <a:rPr lang="en-US" smtClean="0"/>
              <a:pPr/>
              <a:t>3/9/2019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Punit Kumar Johari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72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81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76" name="Group 75"/>
          <p:cNvGrpSpPr/>
          <p:nvPr/>
        </p:nvGrpSpPr>
        <p:grpSpPr>
          <a:xfrm>
            <a:off x="805336" y="1698331"/>
            <a:ext cx="5941540" cy="3470421"/>
            <a:chOff x="805336" y="1698331"/>
            <a:chExt cx="5941540" cy="3470421"/>
          </a:xfrm>
        </p:grpSpPr>
        <p:sp>
          <p:nvSpPr>
            <p:cNvPr id="77" name="Rectangle 76"/>
            <p:cNvSpPr/>
            <p:nvPr/>
          </p:nvSpPr>
          <p:spPr>
            <a:xfrm>
              <a:off x="805336" y="1698331"/>
              <a:ext cx="5941540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Isosceles Triangle 9"/>
            <p:cNvSpPr/>
            <p:nvPr/>
          </p:nvSpPr>
          <p:spPr>
            <a:xfrm rot="10800000">
              <a:off x="3618113" y="4896349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9" name="Rectangle 78"/>
            <p:cNvSpPr/>
            <p:nvPr/>
          </p:nvSpPr>
          <p:spPr>
            <a:xfrm>
              <a:off x="805336" y="2274403"/>
              <a:ext cx="5941540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43510" y="0"/>
            <a:ext cx="4648490" cy="6858000"/>
          </a:xfrm>
          <a:solidFill>
            <a:schemeClr val="bg1">
              <a:lumMod val="65000"/>
              <a:lumOff val="3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5443" y="2360255"/>
            <a:ext cx="5776646" cy="1178032"/>
          </a:xfrm>
        </p:spPr>
        <p:txBody>
          <a:bodyPr bIns="0" anchor="b">
            <a:normAutofit/>
          </a:bodyPr>
          <a:lstStyle>
            <a:lvl1pPr>
              <a:defRPr sz="36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5443" y="3545012"/>
            <a:ext cx="5776646" cy="1274198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724AB68C-281C-4BCA-91DF-C12A59ED51F6}" type="datetime1">
              <a:rPr lang="en-US" smtClean="0"/>
              <a:pPr/>
              <a:t>3/9/2019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5942203" cy="320040"/>
          </a:xfrm>
        </p:spPr>
        <p:txBody>
          <a:bodyPr/>
          <a:lstStyle/>
          <a:p>
            <a:r>
              <a:rPr lang="en-US"/>
              <a:t>Punit Kumar Johari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828377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1161" y="2358391"/>
            <a:ext cx="3498667" cy="2456485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34982" y="794719"/>
            <a:ext cx="5950036" cy="5257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6</a:t>
            </a:r>
          </a:p>
          <a:p>
            <a:pPr lvl="6"/>
            <a:r>
              <a:rPr lang="en-US" dirty="0"/>
              <a:t>7</a:t>
            </a:r>
          </a:p>
          <a:p>
            <a:pPr lvl="7"/>
            <a:r>
              <a:rPr lang="en-US" dirty="0"/>
              <a:t>8</a:t>
            </a:r>
          </a:p>
          <a:p>
            <a:pPr lvl="8"/>
            <a:r>
              <a:rPr lang="en-US" dirty="0"/>
              <a:t>9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4672" y="320040"/>
            <a:ext cx="36576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B3ACD4-3C05-4053-8DEC-79433647D0F4}" type="datetime1">
              <a:rPr lang="en-US" smtClean="0"/>
              <a:pPr/>
              <a:t>3/9/2019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4672" y="6227064"/>
            <a:ext cx="10588752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Punit Kumar Johari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320040"/>
            <a:ext cx="9144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/>
  <p:txStyles>
    <p:titleStyle>
      <a:lvl1pPr algn="ctr" defTabSz="914400" rtl="0" eaLnBrk="1" latinLnBrk="0" hangingPunct="1">
        <a:lnSpc>
          <a:spcPct val="85000"/>
        </a:lnSpc>
        <a:spcBef>
          <a:spcPct val="0"/>
        </a:spcBef>
        <a:buNone/>
        <a:defRPr sz="4000" b="0" i="0" kern="1200" cap="none" spc="-15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xmlns="" id="{6BDBA639-2A71-4A60-A71A-FF1836F546C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xmlns="" id="{5E208A8B-5EBD-4532-BE72-26414FA7CFF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xmlns="" id="{15D09196-B338-4AB5-A71B-CFD5FFCA62B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xmlns="" id="{F50B4463-128A-4677-A285-C017E6C543E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xmlns="" id="{1D9B95CD-F023-4DFA-9678-1E02713F74B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xmlns="" id="{1DDF47A8-BE7B-43F3-A500-F5A4656D83B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xmlns="" id="{2DD394DE-76FB-42F8-85F2-FD436F42326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xmlns="" id="{B95F2EFB-87E6-4400-AAF3-7EB8B4F1561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xmlns="" id="{1D463476-2BC7-418C-9D6F-51444B11A72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xmlns="" id="{24011122-2495-478A-81BF-ABBDEA1DA80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xmlns="" id="{C79E87C5-E5B3-476B-B539-FC9CF4A33B7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xmlns="" id="{956029CA-2B38-434D-9044-5FF3A1ECD17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xmlns="" id="{9514CFB6-E8DB-43DC-B1CD-9CC2D4B2764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xmlns="" id="{BD8C1FC8-E550-45BE-9F30-822BAB3781E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xmlns="" id="{D1646B5D-A7B7-41EC-9591-0E0C0F4F949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xmlns="" id="{E2118E93-481E-4843-987E-378187AA37E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xmlns="" id="{77038464-F4E2-47EC-A87F-18469191E3A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xmlns="" id="{FB3BBEB1-E146-408F-95B7-EE2F269DE19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xmlns="" id="{C765B285-56EC-47FC-B116-274EBBD61AD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xmlns="" id="{CB4A6191-6913-42EA-905E-8A174AE2C99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xmlns="" id="{8ADEEF92-F481-475A-845C-5E940F0D559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31" name="Freeform: Shape 30">
            <a:extLst>
              <a:ext uri="{FF2B5EF4-FFF2-40B4-BE49-F238E27FC236}">
                <a16:creationId xmlns:a16="http://schemas.microsoft.com/office/drawing/2014/main" xmlns="" id="{D9C506D7-84CB-4057-A44A-465313E7853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20931529">
            <a:off x="2173916" y="2448612"/>
            <a:ext cx="4418757" cy="4259609"/>
          </a:xfrm>
          <a:custGeom>
            <a:avLst/>
            <a:gdLst>
              <a:gd name="connsiteX0" fmla="*/ 404107 w 4507111"/>
              <a:gd name="connsiteY0" fmla="*/ 0 h 4344781"/>
              <a:gd name="connsiteX1" fmla="*/ 371857 w 4507111"/>
              <a:gd name="connsiteY1" fmla="*/ 117359 h 4344781"/>
              <a:gd name="connsiteX2" fmla="*/ 307833 w 4507111"/>
              <a:gd name="connsiteY2" fmla="*/ 632970 h 4344781"/>
              <a:gd name="connsiteX3" fmla="*/ 3569418 w 4507111"/>
              <a:gd name="connsiteY3" fmla="*/ 4141149 h 4344781"/>
              <a:gd name="connsiteX4" fmla="*/ 4440861 w 4507111"/>
              <a:gd name="connsiteY4" fmla="*/ 4332480 h 4344781"/>
              <a:gd name="connsiteX5" fmla="*/ 4507111 w 4507111"/>
              <a:gd name="connsiteY5" fmla="*/ 4341752 h 4344781"/>
              <a:gd name="connsiteX6" fmla="*/ 4296045 w 4507111"/>
              <a:gd name="connsiteY6" fmla="*/ 4344781 h 4344781"/>
              <a:gd name="connsiteX7" fmla="*/ 3749565 w 4507111"/>
              <a:gd name="connsiteY7" fmla="*/ 4321853 h 4344781"/>
              <a:gd name="connsiteX8" fmla="*/ 36764 w 4507111"/>
              <a:gd name="connsiteY8" fmla="*/ 1629794 h 4344781"/>
              <a:gd name="connsiteX9" fmla="*/ 300069 w 4507111"/>
              <a:gd name="connsiteY9" fmla="*/ 144750 h 4344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07111" h="4344781">
                <a:moveTo>
                  <a:pt x="404107" y="0"/>
                </a:moveTo>
                <a:lnTo>
                  <a:pt x="371857" y="117359"/>
                </a:lnTo>
                <a:cubicBezTo>
                  <a:pt x="333827" y="278567"/>
                  <a:pt x="311875" y="450459"/>
                  <a:pt x="307833" y="632970"/>
                </a:cubicBezTo>
                <a:cubicBezTo>
                  <a:pt x="264711" y="2579752"/>
                  <a:pt x="2253987" y="3769243"/>
                  <a:pt x="3569418" y="4141149"/>
                </a:cubicBezTo>
                <a:cubicBezTo>
                  <a:pt x="3816061" y="4210881"/>
                  <a:pt x="4114807" y="4279754"/>
                  <a:pt x="4440861" y="4332480"/>
                </a:cubicBezTo>
                <a:lnTo>
                  <a:pt x="4507111" y="4341752"/>
                </a:lnTo>
                <a:lnTo>
                  <a:pt x="4296045" y="4344781"/>
                </a:lnTo>
                <a:cubicBezTo>
                  <a:pt x="4097363" y="4343711"/>
                  <a:pt x="3912623" y="4335104"/>
                  <a:pt x="3749565" y="4321853"/>
                </a:cubicBezTo>
                <a:cubicBezTo>
                  <a:pt x="2445102" y="4215850"/>
                  <a:pt x="356405" y="3466499"/>
                  <a:pt x="36764" y="1629794"/>
                </a:cubicBezTo>
                <a:cubicBezTo>
                  <a:pt x="-63123" y="1055823"/>
                  <a:pt x="45741" y="555869"/>
                  <a:pt x="300069" y="14475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xmlns="" id="{7842FC68-61FD-4700-8A22-BB8B071884D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2354579" y="691977"/>
            <a:ext cx="7761923" cy="5343064"/>
          </a:xfrm>
          <a:custGeom>
            <a:avLst/>
            <a:gdLst>
              <a:gd name="connsiteX0" fmla="*/ 0 w 6428838"/>
              <a:gd name="connsiteY0" fmla="*/ 2579031 h 5158062"/>
              <a:gd name="connsiteX1" fmla="*/ 3214419 w 6428838"/>
              <a:gd name="connsiteY1" fmla="*/ 0 h 5158062"/>
              <a:gd name="connsiteX2" fmla="*/ 6428838 w 6428838"/>
              <a:gd name="connsiteY2" fmla="*/ 2579031 h 5158062"/>
              <a:gd name="connsiteX3" fmla="*/ 3214419 w 6428838"/>
              <a:gd name="connsiteY3" fmla="*/ 5158062 h 5158062"/>
              <a:gd name="connsiteX4" fmla="*/ 0 w 6428838"/>
              <a:gd name="connsiteY4" fmla="*/ 2579031 h 5158062"/>
              <a:gd name="connsiteX0" fmla="*/ 3321 w 6432159"/>
              <a:gd name="connsiteY0" fmla="*/ 2647125 h 5226156"/>
              <a:gd name="connsiteX1" fmla="*/ 2789723 w 6432159"/>
              <a:gd name="connsiteY1" fmla="*/ 0 h 5226156"/>
              <a:gd name="connsiteX2" fmla="*/ 6432159 w 6432159"/>
              <a:gd name="connsiteY2" fmla="*/ 2647125 h 5226156"/>
              <a:gd name="connsiteX3" fmla="*/ 3217740 w 6432159"/>
              <a:gd name="connsiteY3" fmla="*/ 5226156 h 5226156"/>
              <a:gd name="connsiteX4" fmla="*/ 3321 w 6432159"/>
              <a:gd name="connsiteY4" fmla="*/ 2647125 h 5226156"/>
              <a:gd name="connsiteX0" fmla="*/ 1953 w 6566979"/>
              <a:gd name="connsiteY0" fmla="*/ 2695803 h 5226224"/>
              <a:gd name="connsiteX1" fmla="*/ 2924543 w 6566979"/>
              <a:gd name="connsiteY1" fmla="*/ 39 h 5226224"/>
              <a:gd name="connsiteX2" fmla="*/ 6566979 w 6566979"/>
              <a:gd name="connsiteY2" fmla="*/ 2647164 h 5226224"/>
              <a:gd name="connsiteX3" fmla="*/ 3352560 w 6566979"/>
              <a:gd name="connsiteY3" fmla="*/ 5226195 h 5226224"/>
              <a:gd name="connsiteX4" fmla="*/ 1953 w 6566979"/>
              <a:gd name="connsiteY4" fmla="*/ 2695803 h 5226224"/>
              <a:gd name="connsiteX0" fmla="*/ 8982 w 6574008"/>
              <a:gd name="connsiteY0" fmla="*/ 2695803 h 5226313"/>
              <a:gd name="connsiteX1" fmla="*/ 2931572 w 6574008"/>
              <a:gd name="connsiteY1" fmla="*/ 39 h 5226313"/>
              <a:gd name="connsiteX2" fmla="*/ 6574008 w 6574008"/>
              <a:gd name="connsiteY2" fmla="*/ 2647164 h 5226313"/>
              <a:gd name="connsiteX3" fmla="*/ 3359589 w 6574008"/>
              <a:gd name="connsiteY3" fmla="*/ 5226195 h 5226313"/>
              <a:gd name="connsiteX4" fmla="*/ 8982 w 6574008"/>
              <a:gd name="connsiteY4" fmla="*/ 2695803 h 5226313"/>
              <a:gd name="connsiteX0" fmla="*/ 11929 w 6576955"/>
              <a:gd name="connsiteY0" fmla="*/ 2695953 h 5226463"/>
              <a:gd name="connsiteX1" fmla="*/ 2934519 w 6576955"/>
              <a:gd name="connsiteY1" fmla="*/ 189 h 5226463"/>
              <a:gd name="connsiteX2" fmla="*/ 6576955 w 6576955"/>
              <a:gd name="connsiteY2" fmla="*/ 2647314 h 5226463"/>
              <a:gd name="connsiteX3" fmla="*/ 3362536 w 6576955"/>
              <a:gd name="connsiteY3" fmla="*/ 5226345 h 5226463"/>
              <a:gd name="connsiteX4" fmla="*/ 11929 w 6576955"/>
              <a:gd name="connsiteY4" fmla="*/ 2695953 h 5226463"/>
              <a:gd name="connsiteX0" fmla="*/ 9262 w 6963394"/>
              <a:gd name="connsiteY0" fmla="*/ 2705797 h 5247356"/>
              <a:gd name="connsiteX1" fmla="*/ 2931852 w 6963394"/>
              <a:gd name="connsiteY1" fmla="*/ 10033 h 5247356"/>
              <a:gd name="connsiteX2" fmla="*/ 6963394 w 6963394"/>
              <a:gd name="connsiteY2" fmla="*/ 3318639 h 5247356"/>
              <a:gd name="connsiteX3" fmla="*/ 3359869 w 6963394"/>
              <a:gd name="connsiteY3" fmla="*/ 5236189 h 5247356"/>
              <a:gd name="connsiteX4" fmla="*/ 9262 w 6963394"/>
              <a:gd name="connsiteY4" fmla="*/ 2705797 h 5247356"/>
              <a:gd name="connsiteX0" fmla="*/ 9262 w 6963394"/>
              <a:gd name="connsiteY0" fmla="*/ 2705797 h 5247356"/>
              <a:gd name="connsiteX1" fmla="*/ 2931852 w 6963394"/>
              <a:gd name="connsiteY1" fmla="*/ 10033 h 5247356"/>
              <a:gd name="connsiteX2" fmla="*/ 6963394 w 6963394"/>
              <a:gd name="connsiteY2" fmla="*/ 3318639 h 5247356"/>
              <a:gd name="connsiteX3" fmla="*/ 3359869 w 6963394"/>
              <a:gd name="connsiteY3" fmla="*/ 5236189 h 5247356"/>
              <a:gd name="connsiteX4" fmla="*/ 9262 w 6963394"/>
              <a:gd name="connsiteY4" fmla="*/ 2705797 h 5247356"/>
              <a:gd name="connsiteX0" fmla="*/ 9262 w 6963394"/>
              <a:gd name="connsiteY0" fmla="*/ 2705797 h 5292159"/>
              <a:gd name="connsiteX1" fmla="*/ 2931852 w 6963394"/>
              <a:gd name="connsiteY1" fmla="*/ 10033 h 5292159"/>
              <a:gd name="connsiteX2" fmla="*/ 6963394 w 6963394"/>
              <a:gd name="connsiteY2" fmla="*/ 3318639 h 5292159"/>
              <a:gd name="connsiteX3" fmla="*/ 3359869 w 6963394"/>
              <a:gd name="connsiteY3" fmla="*/ 5236189 h 5292159"/>
              <a:gd name="connsiteX4" fmla="*/ 9262 w 6963394"/>
              <a:gd name="connsiteY4" fmla="*/ 2705797 h 5292159"/>
              <a:gd name="connsiteX0" fmla="*/ 9262 w 6963394"/>
              <a:gd name="connsiteY0" fmla="*/ 2705797 h 5259961"/>
              <a:gd name="connsiteX1" fmla="*/ 2931852 w 6963394"/>
              <a:gd name="connsiteY1" fmla="*/ 10033 h 5259961"/>
              <a:gd name="connsiteX2" fmla="*/ 6963394 w 6963394"/>
              <a:gd name="connsiteY2" fmla="*/ 3318639 h 5259961"/>
              <a:gd name="connsiteX3" fmla="*/ 3359869 w 6963394"/>
              <a:gd name="connsiteY3" fmla="*/ 5236189 h 5259961"/>
              <a:gd name="connsiteX4" fmla="*/ 9262 w 6963394"/>
              <a:gd name="connsiteY4" fmla="*/ 2705797 h 5259961"/>
              <a:gd name="connsiteX0" fmla="*/ 9557 w 7352795"/>
              <a:gd name="connsiteY0" fmla="*/ 2707501 h 5252013"/>
              <a:gd name="connsiteX1" fmla="*/ 2932147 w 7352795"/>
              <a:gd name="connsiteY1" fmla="*/ 11737 h 5252013"/>
              <a:gd name="connsiteX2" fmla="*/ 7352795 w 7352795"/>
              <a:gd name="connsiteY2" fmla="*/ 3378709 h 5252013"/>
              <a:gd name="connsiteX3" fmla="*/ 3360164 w 7352795"/>
              <a:gd name="connsiteY3" fmla="*/ 5237893 h 5252013"/>
              <a:gd name="connsiteX4" fmla="*/ 9557 w 7352795"/>
              <a:gd name="connsiteY4" fmla="*/ 2707501 h 5252013"/>
              <a:gd name="connsiteX0" fmla="*/ 8078 w 7789061"/>
              <a:gd name="connsiteY0" fmla="*/ 2744796 h 5249051"/>
              <a:gd name="connsiteX1" fmla="*/ 3368413 w 7789061"/>
              <a:gd name="connsiteY1" fmla="*/ 10121 h 5249051"/>
              <a:gd name="connsiteX2" fmla="*/ 7789061 w 7789061"/>
              <a:gd name="connsiteY2" fmla="*/ 3377093 h 5249051"/>
              <a:gd name="connsiteX3" fmla="*/ 3796430 w 7789061"/>
              <a:gd name="connsiteY3" fmla="*/ 5236277 h 5249051"/>
              <a:gd name="connsiteX4" fmla="*/ 8078 w 7789061"/>
              <a:gd name="connsiteY4" fmla="*/ 2744796 h 5249051"/>
              <a:gd name="connsiteX0" fmla="*/ 8078 w 7789061"/>
              <a:gd name="connsiteY0" fmla="*/ 2744796 h 5271741"/>
              <a:gd name="connsiteX1" fmla="*/ 3368413 w 7789061"/>
              <a:gd name="connsiteY1" fmla="*/ 10121 h 5271741"/>
              <a:gd name="connsiteX2" fmla="*/ 7789061 w 7789061"/>
              <a:gd name="connsiteY2" fmla="*/ 3377093 h 5271741"/>
              <a:gd name="connsiteX3" fmla="*/ 3796430 w 7789061"/>
              <a:gd name="connsiteY3" fmla="*/ 5236277 h 5271741"/>
              <a:gd name="connsiteX4" fmla="*/ 8078 w 7789061"/>
              <a:gd name="connsiteY4" fmla="*/ 2744796 h 5271741"/>
              <a:gd name="connsiteX0" fmla="*/ 1055 w 7782038"/>
              <a:gd name="connsiteY0" fmla="*/ 2738806 h 5438018"/>
              <a:gd name="connsiteX1" fmla="*/ 3361390 w 7782038"/>
              <a:gd name="connsiteY1" fmla="*/ 4131 h 5438018"/>
              <a:gd name="connsiteX2" fmla="*/ 7782038 w 7782038"/>
              <a:gd name="connsiteY2" fmla="*/ 3371103 h 5438018"/>
              <a:gd name="connsiteX3" fmla="*/ 3692130 w 7782038"/>
              <a:gd name="connsiteY3" fmla="*/ 5415113 h 5438018"/>
              <a:gd name="connsiteX4" fmla="*/ 1055 w 7782038"/>
              <a:gd name="connsiteY4" fmla="*/ 2738806 h 5438018"/>
              <a:gd name="connsiteX0" fmla="*/ 28883 w 7809866"/>
              <a:gd name="connsiteY0" fmla="*/ 2742147 h 5441359"/>
              <a:gd name="connsiteX1" fmla="*/ 3389218 w 7809866"/>
              <a:gd name="connsiteY1" fmla="*/ 7472 h 5441359"/>
              <a:gd name="connsiteX2" fmla="*/ 7809866 w 7809866"/>
              <a:gd name="connsiteY2" fmla="*/ 3374444 h 5441359"/>
              <a:gd name="connsiteX3" fmla="*/ 3719958 w 7809866"/>
              <a:gd name="connsiteY3" fmla="*/ 5418454 h 5441359"/>
              <a:gd name="connsiteX4" fmla="*/ 28883 w 7809866"/>
              <a:gd name="connsiteY4" fmla="*/ 2742147 h 5441359"/>
              <a:gd name="connsiteX0" fmla="*/ 36549 w 7817532"/>
              <a:gd name="connsiteY0" fmla="*/ 2751085 h 5450297"/>
              <a:gd name="connsiteX1" fmla="*/ 3396884 w 7817532"/>
              <a:gd name="connsiteY1" fmla="*/ 16410 h 5450297"/>
              <a:gd name="connsiteX2" fmla="*/ 7817532 w 7817532"/>
              <a:gd name="connsiteY2" fmla="*/ 3383382 h 5450297"/>
              <a:gd name="connsiteX3" fmla="*/ 3727624 w 7817532"/>
              <a:gd name="connsiteY3" fmla="*/ 5427392 h 5450297"/>
              <a:gd name="connsiteX4" fmla="*/ 36549 w 7817532"/>
              <a:gd name="connsiteY4" fmla="*/ 2751085 h 5450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17532" h="5450297">
                <a:moveTo>
                  <a:pt x="36549" y="2751085"/>
                </a:moveTo>
                <a:cubicBezTo>
                  <a:pt x="-281221" y="925127"/>
                  <a:pt x="1526121" y="-147339"/>
                  <a:pt x="3396884" y="16410"/>
                </a:cubicBezTo>
                <a:cubicBezTo>
                  <a:pt x="5267647" y="180159"/>
                  <a:pt x="7817532" y="1453184"/>
                  <a:pt x="7817532" y="3383382"/>
                </a:cubicBezTo>
                <a:cubicBezTo>
                  <a:pt x="7700800" y="5342763"/>
                  <a:pt x="5024455" y="5532775"/>
                  <a:pt x="3727624" y="5427392"/>
                </a:cubicBezTo>
                <a:cubicBezTo>
                  <a:pt x="2430794" y="5322009"/>
                  <a:pt x="354319" y="4577043"/>
                  <a:pt x="36549" y="2751085"/>
                </a:cubicBezTo>
                <a:close/>
              </a:path>
            </a:pathLst>
          </a:custGeom>
          <a:ln w="152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BBD48BBB-B966-4A98-BD16-EF81803E42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07983" y="1673224"/>
            <a:ext cx="6700874" cy="1035834"/>
          </a:xfrm>
        </p:spPr>
        <p:txBody>
          <a:bodyPr>
            <a:normAutofit/>
          </a:bodyPr>
          <a:lstStyle/>
          <a:p>
            <a:r>
              <a:rPr lang="en-GB" sz="4800" dirty="0"/>
              <a:t>Linear Regression</a:t>
            </a:r>
            <a:endParaRPr lang="en-IN" sz="4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017EC8B3-896D-4D1B-B4D8-FD2D541153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85107" y="3055579"/>
            <a:ext cx="6032044" cy="1945046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GB" sz="1600" dirty="0"/>
              <a:t>Presented By:</a:t>
            </a:r>
            <a:endParaRPr lang="en-IN" sz="1600" dirty="0"/>
          </a:p>
          <a:p>
            <a:pPr>
              <a:lnSpc>
                <a:spcPct val="90000"/>
              </a:lnSpc>
            </a:pPr>
            <a:r>
              <a:rPr lang="en-IN" sz="1600" dirty="0"/>
              <a:t>Punit Kumar Johari</a:t>
            </a:r>
          </a:p>
          <a:p>
            <a:pPr>
              <a:lnSpc>
                <a:spcPct val="90000"/>
              </a:lnSpc>
            </a:pPr>
            <a:r>
              <a:rPr lang="en-IN" sz="1600" dirty="0"/>
              <a:t>Assistant Professor</a:t>
            </a:r>
          </a:p>
          <a:p>
            <a:pPr>
              <a:lnSpc>
                <a:spcPct val="90000"/>
              </a:lnSpc>
            </a:pPr>
            <a:r>
              <a:rPr lang="en-IN" sz="1600" dirty="0"/>
              <a:t>CSE &amp; IT Department</a:t>
            </a:r>
          </a:p>
          <a:p>
            <a:pPr>
              <a:lnSpc>
                <a:spcPct val="90000"/>
              </a:lnSpc>
            </a:pPr>
            <a:r>
              <a:rPr lang="en-IN" sz="1600" dirty="0"/>
              <a:t>MITS, Gwalior</a:t>
            </a:r>
            <a:endParaRPr lang="en-GB" sz="8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A72DD7BC-49E4-4EF4-88C8-14D52FF470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6F07F9-B959-40EE-8616-564E28666DC2}" type="datetime1">
              <a:rPr lang="en-US" smtClean="0"/>
              <a:pPr/>
              <a:t>3/9/2019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C23E0D15-0E98-48AE-9E97-1C8E94AF68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Punit Kumar Johari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881215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xmlns="" id="{828D1E49-2A21-4A83-A0E0-FB1597B4B2E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xmlns="" id="{088B852E-5494-418B-A833-75CF016A9E2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xmlns="" id="{DF31E3C1-1A46-4329-9F80-B576692FEE4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>
                <a:gd name="T0" fmla="*/ 813 w 813"/>
                <a:gd name="T1" fmla="*/ 0 h 1440"/>
                <a:gd name="T2" fmla="*/ 435 w 81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xmlns="" id="{294B4592-99CA-47B1-816F-CE2D44F65BB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>
                <a:gd name="T0" fmla="*/ 324 w 324"/>
                <a:gd name="T1" fmla="*/ 117 h 117"/>
                <a:gd name="T2" fmla="*/ 0 w 324"/>
                <a:gd name="T3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xmlns="" id="{BF690E4C-72F8-4AC5-AF99-562763CC67B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>
                <a:gd name="T0" fmla="*/ 0 w 404"/>
                <a:gd name="T1" fmla="*/ 385 h 385"/>
                <a:gd name="T2" fmla="*/ 404 w 404"/>
                <a:gd name="T3" fmla="*/ 0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xmlns="" id="{F834CDD4-CAB8-4ACC-9AAC-5399C743DEC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>
                <a:gd name="T0" fmla="*/ 774 w 774"/>
                <a:gd name="T1" fmla="*/ 0 h 1440"/>
                <a:gd name="T2" fmla="*/ 411 w 774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xmlns="" id="{1AEB045A-6821-475B-A28E-047437ABEF5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>
                <a:gd name="T0" fmla="*/ 203 w 203"/>
                <a:gd name="T1" fmla="*/ 77 h 77"/>
                <a:gd name="T2" fmla="*/ 0 w 203"/>
                <a:gd name="T3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xmlns="" id="{D9B790C0-3D34-4626-BAFB-6EB473F40C7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>
                <a:gd name="T0" fmla="*/ 0 w 351"/>
                <a:gd name="T1" fmla="*/ 332 h 332"/>
                <a:gd name="T2" fmla="*/ 351 w 351"/>
                <a:gd name="T3" fmla="*/ 0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xmlns="" id="{EDA4D87F-91A4-4628-9A6E-F01820A7EE5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>
                <a:gd name="T0" fmla="*/ 762 w 762"/>
                <a:gd name="T1" fmla="*/ 0 h 1440"/>
                <a:gd name="T2" fmla="*/ 403 w 76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2">
              <a:extLst>
                <a:ext uri="{FF2B5EF4-FFF2-40B4-BE49-F238E27FC236}">
                  <a16:creationId xmlns:a16="http://schemas.microsoft.com/office/drawing/2014/main" xmlns="" id="{045DAB88-124C-459C-A889-DAE9C9BE285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>
                <a:gd name="T0" fmla="*/ 140 w 140"/>
                <a:gd name="T1" fmla="*/ 54 h 54"/>
                <a:gd name="T2" fmla="*/ 0 w 140"/>
                <a:gd name="T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3">
              <a:extLst>
                <a:ext uri="{FF2B5EF4-FFF2-40B4-BE49-F238E27FC236}">
                  <a16:creationId xmlns:a16="http://schemas.microsoft.com/office/drawing/2014/main" xmlns="" id="{85D44010-1DAA-4CAC-B83F-7E3E8C455D4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>
                <a:gd name="T0" fmla="*/ 0 w 321"/>
                <a:gd name="T1" fmla="*/ 302 h 302"/>
                <a:gd name="T2" fmla="*/ 321 w 321"/>
                <a:gd name="T3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4">
              <a:extLst>
                <a:ext uri="{FF2B5EF4-FFF2-40B4-BE49-F238E27FC236}">
                  <a16:creationId xmlns:a16="http://schemas.microsoft.com/office/drawing/2014/main" xmlns="" id="{E8C01D66-5C93-4A2E-AA74-DE97574EA4E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>
                <a:gd name="T0" fmla="*/ 683 w 683"/>
                <a:gd name="T1" fmla="*/ 0 h 1440"/>
                <a:gd name="T2" fmla="*/ 355 w 68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15">
              <a:extLst>
                <a:ext uri="{FF2B5EF4-FFF2-40B4-BE49-F238E27FC236}">
                  <a16:creationId xmlns:a16="http://schemas.microsoft.com/office/drawing/2014/main" xmlns="" id="{E2E1A6E1-6C4A-47D3-81E2-9F8624F1BBE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>
                <a:gd name="T0" fmla="*/ 0 w 287"/>
                <a:gd name="T1" fmla="*/ 279 h 279"/>
                <a:gd name="T2" fmla="*/ 287 w 287"/>
                <a:gd name="T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6">
              <a:extLst>
                <a:ext uri="{FF2B5EF4-FFF2-40B4-BE49-F238E27FC236}">
                  <a16:creationId xmlns:a16="http://schemas.microsoft.com/office/drawing/2014/main" xmlns="" id="{3E849CB5-4526-49DC-B77B-A20FDB7FFDA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>
                <a:gd name="T0" fmla="*/ 680 w 680"/>
                <a:gd name="T1" fmla="*/ 0 h 1440"/>
                <a:gd name="T2" fmla="*/ 337 w 68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17">
              <a:extLst>
                <a:ext uri="{FF2B5EF4-FFF2-40B4-BE49-F238E27FC236}">
                  <a16:creationId xmlns:a16="http://schemas.microsoft.com/office/drawing/2014/main" xmlns="" id="{5A18C8A4-FB2A-44C1-93D3-26C6DDFE0CC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>
                <a:gd name="T0" fmla="*/ 0 w 250"/>
                <a:gd name="T1" fmla="*/ 242 h 242"/>
                <a:gd name="T2" fmla="*/ 250 w 250"/>
                <a:gd name="T3" fmla="*/ 0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18">
              <a:extLst>
                <a:ext uri="{FF2B5EF4-FFF2-40B4-BE49-F238E27FC236}">
                  <a16:creationId xmlns:a16="http://schemas.microsoft.com/office/drawing/2014/main" xmlns="" id="{85D014FD-8C5A-4071-B19E-4910AAB6186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>
                <a:gd name="T0" fmla="*/ 720 w 720"/>
                <a:gd name="T1" fmla="*/ 0 h 1440"/>
                <a:gd name="T2" fmla="*/ 362 w 7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19">
              <a:extLst>
                <a:ext uri="{FF2B5EF4-FFF2-40B4-BE49-F238E27FC236}">
                  <a16:creationId xmlns:a16="http://schemas.microsoft.com/office/drawing/2014/main" xmlns="" id="{A37D7262-3596-4026-9AD4-E94332E5260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>
                <a:gd name="T0" fmla="*/ 0 w 185"/>
                <a:gd name="T1" fmla="*/ 167 h 167"/>
                <a:gd name="T2" fmla="*/ 185 w 185"/>
                <a:gd name="T3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0">
              <a:extLst>
                <a:ext uri="{FF2B5EF4-FFF2-40B4-BE49-F238E27FC236}">
                  <a16:creationId xmlns:a16="http://schemas.microsoft.com/office/drawing/2014/main" xmlns="" id="{187E37E0-AAC3-4B33-AF36-334ACCBD33C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>
                <a:gd name="T0" fmla="*/ 572 w 572"/>
                <a:gd name="T1" fmla="*/ 0 h 1440"/>
                <a:gd name="T2" fmla="*/ 164 w 57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21">
              <a:extLst>
                <a:ext uri="{FF2B5EF4-FFF2-40B4-BE49-F238E27FC236}">
                  <a16:creationId xmlns:a16="http://schemas.microsoft.com/office/drawing/2014/main" xmlns="" id="{409758BB-8A0E-4BEB-BC0C-F410AD98CDD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>
                <a:gd name="T0" fmla="*/ 620 w 620"/>
                <a:gd name="T1" fmla="*/ 0 h 1440"/>
                <a:gd name="T2" fmla="*/ 186 w 6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22">
              <a:extLst>
                <a:ext uri="{FF2B5EF4-FFF2-40B4-BE49-F238E27FC236}">
                  <a16:creationId xmlns:a16="http://schemas.microsoft.com/office/drawing/2014/main" xmlns="" id="{97C4EFE2-9D25-4978-BD9A-873B4927021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>
                <a:gd name="T0" fmla="*/ 506 w 506"/>
                <a:gd name="T1" fmla="*/ 0 h 1440"/>
                <a:gd name="T2" fmla="*/ 171 w 506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23">
              <a:extLst>
                <a:ext uri="{FF2B5EF4-FFF2-40B4-BE49-F238E27FC236}">
                  <a16:creationId xmlns:a16="http://schemas.microsoft.com/office/drawing/2014/main" xmlns="" id="{9CCAF82A-A0E0-4B55-A97B-EFFAE79AF7D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>
                <a:gd name="T0" fmla="*/ 373 w 373"/>
                <a:gd name="T1" fmla="*/ 0 h 673"/>
                <a:gd name="T2" fmla="*/ 0 w 373"/>
                <a:gd name="T3" fmla="*/ 673 h 6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24">
              <a:extLst>
                <a:ext uri="{FF2B5EF4-FFF2-40B4-BE49-F238E27FC236}">
                  <a16:creationId xmlns:a16="http://schemas.microsoft.com/office/drawing/2014/main" xmlns="" id="{4F800DD8-3954-4F73-8807-16F1CFAC1EB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>
                <a:gd name="T0" fmla="*/ 0 w 45"/>
                <a:gd name="T1" fmla="*/ 0 h 174"/>
                <a:gd name="T2" fmla="*/ 45 w 45"/>
                <a:gd name="T3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25">
              <a:extLst>
                <a:ext uri="{FF2B5EF4-FFF2-40B4-BE49-F238E27FC236}">
                  <a16:creationId xmlns:a16="http://schemas.microsoft.com/office/drawing/2014/main" xmlns="" id="{84E1C91A-4B06-4852-918C-6380FA986BB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>
                <a:gd name="T0" fmla="*/ 329 w 329"/>
                <a:gd name="T1" fmla="*/ 0 h 469"/>
                <a:gd name="T2" fmla="*/ 0 w 329"/>
                <a:gd name="T3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C1F33361-9ED1-4AEC-87B4-D65B2DB859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7" y="795527"/>
            <a:ext cx="10488547" cy="1190912"/>
          </a:xfrm>
        </p:spPr>
        <p:txBody>
          <a:bodyPr>
            <a:normAutofit/>
          </a:bodyPr>
          <a:lstStyle/>
          <a:p>
            <a:r>
              <a:rPr lang="en-GB">
                <a:solidFill>
                  <a:schemeClr val="tx2"/>
                </a:solidFill>
              </a:rPr>
              <a:t>Product Price</a:t>
            </a:r>
            <a:endParaRPr lang="en-IN">
              <a:solidFill>
                <a:schemeClr val="tx2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xmlns="" id="{E972DE0D-2E53-4159-ABD3-C601524262C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937030" y="2250281"/>
            <a:ext cx="4959318" cy="3678237"/>
          </a:xfrm>
          <a:prstGeom prst="rect">
            <a:avLst/>
          </a:prstGeom>
          <a:solidFill>
            <a:schemeClr val="bg1"/>
          </a:solidFill>
          <a:ln w="19050">
            <a:solidFill>
              <a:srgbClr val="CC2A0C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19B54B3A-4BCF-4951-9B61-79516A1C66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098" r="-1" b="7569"/>
          <a:stretch/>
        </p:blipFill>
        <p:spPr>
          <a:xfrm>
            <a:off x="1103257" y="2416047"/>
            <a:ext cx="4626864" cy="3346704"/>
          </a:xfrm>
          <a:prstGeom prst="rect">
            <a:avLst/>
          </a:prstGeom>
          <a:ln w="12700">
            <a:noFill/>
          </a:ln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C2033B1-D077-4663-97B4-870418EA17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0703" y="2228850"/>
            <a:ext cx="5028928" cy="3699669"/>
          </a:xfrm>
        </p:spPr>
        <p:txBody>
          <a:bodyPr>
            <a:normAutofit/>
          </a:bodyPr>
          <a:lstStyle/>
          <a:p>
            <a:pPr>
              <a:buClr>
                <a:srgbClr val="CC2A0C"/>
              </a:buClr>
            </a:pPr>
            <a:r>
              <a:rPr lang="en-GB" dirty="0"/>
              <a:t>Can be used to predict what would be the price of the product in the future.</a:t>
            </a:r>
            <a:endParaRPr lang="en-GB"/>
          </a:p>
          <a:p>
            <a:pPr marL="0" indent="0">
              <a:buClr>
                <a:srgbClr val="CC2A0C"/>
              </a:buClr>
              <a:buNone/>
            </a:pPr>
            <a:endParaRPr lang="en-IN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xmlns="" id="{E95F174C-6912-44C8-828C-3E634C8A0A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CF75C-1653-4EE3-AA5A-3C33E3AB1507}" type="datetime1">
              <a:rPr lang="en-US" smtClean="0"/>
              <a:pPr/>
              <a:t>3/9/2019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xmlns="" id="{4400B32F-54CA-4D1F-A696-86D06B97B2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Punit Kumar Johari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882736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xmlns="" id="{828D1E49-2A21-4A83-A0E0-FB1597B4B2E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xmlns="" id="{088B852E-5494-418B-A833-75CF016A9E2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xmlns="" id="{DF31E3C1-1A46-4329-9F80-B576692FEE4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>
                <a:gd name="T0" fmla="*/ 813 w 813"/>
                <a:gd name="T1" fmla="*/ 0 h 1440"/>
                <a:gd name="T2" fmla="*/ 435 w 81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xmlns="" id="{294B4592-99CA-47B1-816F-CE2D44F65BB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>
                <a:gd name="T0" fmla="*/ 324 w 324"/>
                <a:gd name="T1" fmla="*/ 117 h 117"/>
                <a:gd name="T2" fmla="*/ 0 w 324"/>
                <a:gd name="T3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xmlns="" id="{BF690E4C-72F8-4AC5-AF99-562763CC67B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>
                <a:gd name="T0" fmla="*/ 0 w 404"/>
                <a:gd name="T1" fmla="*/ 385 h 385"/>
                <a:gd name="T2" fmla="*/ 404 w 404"/>
                <a:gd name="T3" fmla="*/ 0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xmlns="" id="{F834CDD4-CAB8-4ACC-9AAC-5399C743DEC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>
                <a:gd name="T0" fmla="*/ 774 w 774"/>
                <a:gd name="T1" fmla="*/ 0 h 1440"/>
                <a:gd name="T2" fmla="*/ 411 w 774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xmlns="" id="{1AEB045A-6821-475B-A28E-047437ABEF5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>
                <a:gd name="T0" fmla="*/ 203 w 203"/>
                <a:gd name="T1" fmla="*/ 77 h 77"/>
                <a:gd name="T2" fmla="*/ 0 w 203"/>
                <a:gd name="T3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xmlns="" id="{D9B790C0-3D34-4626-BAFB-6EB473F40C7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>
                <a:gd name="T0" fmla="*/ 0 w 351"/>
                <a:gd name="T1" fmla="*/ 332 h 332"/>
                <a:gd name="T2" fmla="*/ 351 w 351"/>
                <a:gd name="T3" fmla="*/ 0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xmlns="" id="{EDA4D87F-91A4-4628-9A6E-F01820A7EE5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>
                <a:gd name="T0" fmla="*/ 762 w 762"/>
                <a:gd name="T1" fmla="*/ 0 h 1440"/>
                <a:gd name="T2" fmla="*/ 403 w 76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xmlns="" id="{045DAB88-124C-459C-A889-DAE9C9BE285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>
                <a:gd name="T0" fmla="*/ 140 w 140"/>
                <a:gd name="T1" fmla="*/ 54 h 54"/>
                <a:gd name="T2" fmla="*/ 0 w 140"/>
                <a:gd name="T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xmlns="" id="{85D44010-1DAA-4CAC-B83F-7E3E8C455D4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>
                <a:gd name="T0" fmla="*/ 0 w 321"/>
                <a:gd name="T1" fmla="*/ 302 h 302"/>
                <a:gd name="T2" fmla="*/ 321 w 321"/>
                <a:gd name="T3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xmlns="" id="{E8C01D66-5C93-4A2E-AA74-DE97574EA4E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>
                <a:gd name="T0" fmla="*/ 683 w 683"/>
                <a:gd name="T1" fmla="*/ 0 h 1440"/>
                <a:gd name="T2" fmla="*/ 355 w 68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xmlns="" id="{E2E1A6E1-6C4A-47D3-81E2-9F8624F1BBE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>
                <a:gd name="T0" fmla="*/ 0 w 287"/>
                <a:gd name="T1" fmla="*/ 279 h 279"/>
                <a:gd name="T2" fmla="*/ 287 w 287"/>
                <a:gd name="T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6">
              <a:extLst>
                <a:ext uri="{FF2B5EF4-FFF2-40B4-BE49-F238E27FC236}">
                  <a16:creationId xmlns:a16="http://schemas.microsoft.com/office/drawing/2014/main" xmlns="" id="{3E849CB5-4526-49DC-B77B-A20FDB7FFDA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>
                <a:gd name="T0" fmla="*/ 680 w 680"/>
                <a:gd name="T1" fmla="*/ 0 h 1440"/>
                <a:gd name="T2" fmla="*/ 337 w 68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xmlns="" id="{5A18C8A4-FB2A-44C1-93D3-26C6DDFE0CC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>
                <a:gd name="T0" fmla="*/ 0 w 250"/>
                <a:gd name="T1" fmla="*/ 242 h 242"/>
                <a:gd name="T2" fmla="*/ 250 w 250"/>
                <a:gd name="T3" fmla="*/ 0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xmlns="" id="{85D014FD-8C5A-4071-B19E-4910AAB6186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>
                <a:gd name="T0" fmla="*/ 720 w 720"/>
                <a:gd name="T1" fmla="*/ 0 h 1440"/>
                <a:gd name="T2" fmla="*/ 362 w 7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xmlns="" id="{A37D7262-3596-4026-9AD4-E94332E5260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>
                <a:gd name="T0" fmla="*/ 0 w 185"/>
                <a:gd name="T1" fmla="*/ 167 h 167"/>
                <a:gd name="T2" fmla="*/ 185 w 185"/>
                <a:gd name="T3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xmlns="" id="{187E37E0-AAC3-4B33-AF36-334ACCBD33C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>
                <a:gd name="T0" fmla="*/ 572 w 572"/>
                <a:gd name="T1" fmla="*/ 0 h 1440"/>
                <a:gd name="T2" fmla="*/ 164 w 57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1">
              <a:extLst>
                <a:ext uri="{FF2B5EF4-FFF2-40B4-BE49-F238E27FC236}">
                  <a16:creationId xmlns:a16="http://schemas.microsoft.com/office/drawing/2014/main" xmlns="" id="{409758BB-8A0E-4BEB-BC0C-F410AD98CDD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>
                <a:gd name="T0" fmla="*/ 620 w 620"/>
                <a:gd name="T1" fmla="*/ 0 h 1440"/>
                <a:gd name="T2" fmla="*/ 186 w 6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xmlns="" id="{97C4EFE2-9D25-4978-BD9A-873B4927021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>
                <a:gd name="T0" fmla="*/ 506 w 506"/>
                <a:gd name="T1" fmla="*/ 0 h 1440"/>
                <a:gd name="T2" fmla="*/ 171 w 506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xmlns="" id="{9CCAF82A-A0E0-4B55-A97B-EFFAE79AF7D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>
                <a:gd name="T0" fmla="*/ 373 w 373"/>
                <a:gd name="T1" fmla="*/ 0 h 673"/>
                <a:gd name="T2" fmla="*/ 0 w 373"/>
                <a:gd name="T3" fmla="*/ 673 h 6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xmlns="" id="{4F800DD8-3954-4F73-8807-16F1CFAC1EB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>
                <a:gd name="T0" fmla="*/ 0 w 45"/>
                <a:gd name="T1" fmla="*/ 0 h 174"/>
                <a:gd name="T2" fmla="*/ 45 w 45"/>
                <a:gd name="T3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xmlns="" id="{84E1C91A-4B06-4852-918C-6380FA986BB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>
                <a:gd name="T0" fmla="*/ 329 w 329"/>
                <a:gd name="T1" fmla="*/ 0 h 469"/>
                <a:gd name="T2" fmla="*/ 0 w 329"/>
                <a:gd name="T3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BD3AE7B5-7E35-4E8C-B489-8E3768CD19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7" y="795527"/>
            <a:ext cx="10488547" cy="1190912"/>
          </a:xfrm>
        </p:spPr>
        <p:txBody>
          <a:bodyPr>
            <a:normAutofit/>
          </a:bodyPr>
          <a:lstStyle/>
          <a:p>
            <a:r>
              <a:rPr lang="en-GB">
                <a:solidFill>
                  <a:schemeClr val="tx2"/>
                </a:solidFill>
              </a:rPr>
              <a:t>Housing Sales</a:t>
            </a:r>
            <a:endParaRPr lang="en-IN">
              <a:solidFill>
                <a:schemeClr val="tx2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xmlns="" id="{E972DE0D-2E53-4159-ABD3-C601524262C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937030" y="2250281"/>
            <a:ext cx="4959318" cy="3678237"/>
          </a:xfrm>
          <a:prstGeom prst="rect">
            <a:avLst/>
          </a:prstGeom>
          <a:solidFill>
            <a:schemeClr val="bg1"/>
          </a:solidFill>
          <a:ln w="19050">
            <a:solidFill>
              <a:srgbClr val="AB230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6BB29406-3D68-41BC-86A4-98B3E49B8C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557" r="-1" b="-1"/>
          <a:stretch/>
        </p:blipFill>
        <p:spPr>
          <a:xfrm>
            <a:off x="1103257" y="2416047"/>
            <a:ext cx="4626864" cy="3346704"/>
          </a:xfrm>
          <a:prstGeom prst="rect">
            <a:avLst/>
          </a:prstGeom>
          <a:ln w="12700">
            <a:noFill/>
          </a:ln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A71D41D-9C04-43EC-A211-D99BB463F7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0703" y="2228850"/>
            <a:ext cx="5028928" cy="3699669"/>
          </a:xfrm>
        </p:spPr>
        <p:txBody>
          <a:bodyPr>
            <a:normAutofit/>
          </a:bodyPr>
          <a:lstStyle/>
          <a:p>
            <a:pPr>
              <a:buClr>
                <a:srgbClr val="AB2301"/>
              </a:buClr>
            </a:pPr>
            <a:r>
              <a:rPr lang="en-GB" dirty="0"/>
              <a:t>To estimate the number of houses a builder would sell and at what price in the coming months.</a:t>
            </a:r>
          </a:p>
          <a:p>
            <a:pPr marL="0" indent="0">
              <a:buClr>
                <a:srgbClr val="AB2301"/>
              </a:buClr>
              <a:buNone/>
            </a:pPr>
            <a:endParaRPr lang="en-IN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xmlns="" id="{363BA782-0E94-48F4-A415-9D689A78F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77555-3C94-4387-95EA-EEF7AC1B621C}" type="datetime1">
              <a:rPr lang="en-US" smtClean="0"/>
              <a:pPr/>
              <a:t>3/9/2019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xmlns="" id="{A6CDDDDF-FB05-4877-A0AA-F75674F93B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Punit Kumar Johari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625611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xmlns="" id="{828D1E49-2A21-4A83-A0E0-FB1597B4B2E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xmlns="" id="{088B852E-5494-418B-A833-75CF016A9E2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xmlns="" id="{DF31E3C1-1A46-4329-9F80-B576692FEE4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>
                <a:gd name="T0" fmla="*/ 813 w 813"/>
                <a:gd name="T1" fmla="*/ 0 h 1440"/>
                <a:gd name="T2" fmla="*/ 435 w 81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xmlns="" id="{294B4592-99CA-47B1-816F-CE2D44F65BB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>
                <a:gd name="T0" fmla="*/ 324 w 324"/>
                <a:gd name="T1" fmla="*/ 117 h 117"/>
                <a:gd name="T2" fmla="*/ 0 w 324"/>
                <a:gd name="T3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xmlns="" id="{BF690E4C-72F8-4AC5-AF99-562763CC67B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>
                <a:gd name="T0" fmla="*/ 0 w 404"/>
                <a:gd name="T1" fmla="*/ 385 h 385"/>
                <a:gd name="T2" fmla="*/ 404 w 404"/>
                <a:gd name="T3" fmla="*/ 0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xmlns="" id="{F834CDD4-CAB8-4ACC-9AAC-5399C743DEC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>
                <a:gd name="T0" fmla="*/ 774 w 774"/>
                <a:gd name="T1" fmla="*/ 0 h 1440"/>
                <a:gd name="T2" fmla="*/ 411 w 774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xmlns="" id="{1AEB045A-6821-475B-A28E-047437ABEF5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>
                <a:gd name="T0" fmla="*/ 203 w 203"/>
                <a:gd name="T1" fmla="*/ 77 h 77"/>
                <a:gd name="T2" fmla="*/ 0 w 203"/>
                <a:gd name="T3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xmlns="" id="{D9B790C0-3D34-4626-BAFB-6EB473F40C7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>
                <a:gd name="T0" fmla="*/ 0 w 351"/>
                <a:gd name="T1" fmla="*/ 332 h 332"/>
                <a:gd name="T2" fmla="*/ 351 w 351"/>
                <a:gd name="T3" fmla="*/ 0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xmlns="" id="{EDA4D87F-91A4-4628-9A6E-F01820A7EE5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>
                <a:gd name="T0" fmla="*/ 762 w 762"/>
                <a:gd name="T1" fmla="*/ 0 h 1440"/>
                <a:gd name="T2" fmla="*/ 403 w 76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xmlns="" id="{045DAB88-124C-459C-A889-DAE9C9BE285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>
                <a:gd name="T0" fmla="*/ 140 w 140"/>
                <a:gd name="T1" fmla="*/ 54 h 54"/>
                <a:gd name="T2" fmla="*/ 0 w 140"/>
                <a:gd name="T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xmlns="" id="{85D44010-1DAA-4CAC-B83F-7E3E8C455D4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>
                <a:gd name="T0" fmla="*/ 0 w 321"/>
                <a:gd name="T1" fmla="*/ 302 h 302"/>
                <a:gd name="T2" fmla="*/ 321 w 321"/>
                <a:gd name="T3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xmlns="" id="{E8C01D66-5C93-4A2E-AA74-DE97574EA4E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>
                <a:gd name="T0" fmla="*/ 683 w 683"/>
                <a:gd name="T1" fmla="*/ 0 h 1440"/>
                <a:gd name="T2" fmla="*/ 355 w 68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xmlns="" id="{E2E1A6E1-6C4A-47D3-81E2-9F8624F1BBE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>
                <a:gd name="T0" fmla="*/ 0 w 287"/>
                <a:gd name="T1" fmla="*/ 279 h 279"/>
                <a:gd name="T2" fmla="*/ 287 w 287"/>
                <a:gd name="T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6">
              <a:extLst>
                <a:ext uri="{FF2B5EF4-FFF2-40B4-BE49-F238E27FC236}">
                  <a16:creationId xmlns:a16="http://schemas.microsoft.com/office/drawing/2014/main" xmlns="" id="{3E849CB5-4526-49DC-B77B-A20FDB7FFDA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>
                <a:gd name="T0" fmla="*/ 680 w 680"/>
                <a:gd name="T1" fmla="*/ 0 h 1440"/>
                <a:gd name="T2" fmla="*/ 337 w 68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xmlns="" id="{5A18C8A4-FB2A-44C1-93D3-26C6DDFE0CC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>
                <a:gd name="T0" fmla="*/ 0 w 250"/>
                <a:gd name="T1" fmla="*/ 242 h 242"/>
                <a:gd name="T2" fmla="*/ 250 w 250"/>
                <a:gd name="T3" fmla="*/ 0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xmlns="" id="{85D014FD-8C5A-4071-B19E-4910AAB6186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>
                <a:gd name="T0" fmla="*/ 720 w 720"/>
                <a:gd name="T1" fmla="*/ 0 h 1440"/>
                <a:gd name="T2" fmla="*/ 362 w 7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xmlns="" id="{A37D7262-3596-4026-9AD4-E94332E5260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>
                <a:gd name="T0" fmla="*/ 0 w 185"/>
                <a:gd name="T1" fmla="*/ 167 h 167"/>
                <a:gd name="T2" fmla="*/ 185 w 185"/>
                <a:gd name="T3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xmlns="" id="{187E37E0-AAC3-4B33-AF36-334ACCBD33C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>
                <a:gd name="T0" fmla="*/ 572 w 572"/>
                <a:gd name="T1" fmla="*/ 0 h 1440"/>
                <a:gd name="T2" fmla="*/ 164 w 57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1">
              <a:extLst>
                <a:ext uri="{FF2B5EF4-FFF2-40B4-BE49-F238E27FC236}">
                  <a16:creationId xmlns:a16="http://schemas.microsoft.com/office/drawing/2014/main" xmlns="" id="{409758BB-8A0E-4BEB-BC0C-F410AD98CDD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>
                <a:gd name="T0" fmla="*/ 620 w 620"/>
                <a:gd name="T1" fmla="*/ 0 h 1440"/>
                <a:gd name="T2" fmla="*/ 186 w 6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xmlns="" id="{97C4EFE2-9D25-4978-BD9A-873B4927021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>
                <a:gd name="T0" fmla="*/ 506 w 506"/>
                <a:gd name="T1" fmla="*/ 0 h 1440"/>
                <a:gd name="T2" fmla="*/ 171 w 506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xmlns="" id="{9CCAF82A-A0E0-4B55-A97B-EFFAE79AF7D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>
                <a:gd name="T0" fmla="*/ 373 w 373"/>
                <a:gd name="T1" fmla="*/ 0 h 673"/>
                <a:gd name="T2" fmla="*/ 0 w 373"/>
                <a:gd name="T3" fmla="*/ 673 h 6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xmlns="" id="{4F800DD8-3954-4F73-8807-16F1CFAC1EB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>
                <a:gd name="T0" fmla="*/ 0 w 45"/>
                <a:gd name="T1" fmla="*/ 0 h 174"/>
                <a:gd name="T2" fmla="*/ 45 w 45"/>
                <a:gd name="T3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xmlns="" id="{84E1C91A-4B06-4852-918C-6380FA986BB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>
                <a:gd name="T0" fmla="*/ 329 w 329"/>
                <a:gd name="T1" fmla="*/ 0 h 469"/>
                <a:gd name="T2" fmla="*/ 0 w 329"/>
                <a:gd name="T3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7FEA97B0-F676-43CA-86F7-0F3DDB8D2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7" y="795527"/>
            <a:ext cx="10488547" cy="1190912"/>
          </a:xfrm>
        </p:spPr>
        <p:txBody>
          <a:bodyPr>
            <a:normAutofit/>
          </a:bodyPr>
          <a:lstStyle/>
          <a:p>
            <a:r>
              <a:rPr lang="en-GB">
                <a:solidFill>
                  <a:schemeClr val="tx2"/>
                </a:solidFill>
              </a:rPr>
              <a:t>Score Prediction</a:t>
            </a:r>
            <a:endParaRPr lang="en-IN">
              <a:solidFill>
                <a:schemeClr val="tx2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xmlns="" id="{E972DE0D-2E53-4159-ABD3-C601524262C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937030" y="2250281"/>
            <a:ext cx="4959318" cy="3678237"/>
          </a:xfrm>
          <a:prstGeom prst="rect">
            <a:avLst/>
          </a:prstGeom>
          <a:solidFill>
            <a:schemeClr val="bg1"/>
          </a:solidFill>
          <a:ln w="19050">
            <a:solidFill>
              <a:srgbClr val="7145BE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36947D6B-E398-4AAA-8222-94D9854CA8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" b="3556"/>
          <a:stretch/>
        </p:blipFill>
        <p:spPr>
          <a:xfrm>
            <a:off x="1103257" y="2416047"/>
            <a:ext cx="4626864" cy="3346704"/>
          </a:xfrm>
          <a:prstGeom prst="rect">
            <a:avLst/>
          </a:prstGeom>
          <a:ln w="12700">
            <a:noFill/>
          </a:ln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668C10D-A51E-4271-B387-25BE8E0EED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0703" y="2228850"/>
            <a:ext cx="5028928" cy="3699669"/>
          </a:xfrm>
        </p:spPr>
        <p:txBody>
          <a:bodyPr>
            <a:normAutofit/>
          </a:bodyPr>
          <a:lstStyle/>
          <a:p>
            <a:pPr>
              <a:buClr>
                <a:srgbClr val="7145BE"/>
              </a:buClr>
            </a:pPr>
            <a:r>
              <a:rPr lang="en-GB" dirty="0"/>
              <a:t>To predict the number of runs a player would score in the coming matches based on previous performance.</a:t>
            </a:r>
            <a:endParaRPr lang="en-GB"/>
          </a:p>
          <a:p>
            <a:pPr marL="0" indent="0">
              <a:buClr>
                <a:srgbClr val="7145BE"/>
              </a:buClr>
              <a:buNone/>
            </a:pPr>
            <a:endParaRPr lang="en-IN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xmlns="" id="{102339A0-E167-44E0-9F54-E719186775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45ECBF-3995-4D6C-8ECD-1F7896C0A770}" type="datetime1">
              <a:rPr lang="en-US" smtClean="0"/>
              <a:pPr/>
              <a:t>3/9/2019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xmlns="" id="{37A16B7F-E991-4C7E-938C-257BCE88C1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Punit Kumar Johari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197411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oup 7">
            <a:extLst>
              <a:ext uri="{FF2B5EF4-FFF2-40B4-BE49-F238E27FC236}">
                <a16:creationId xmlns:a16="http://schemas.microsoft.com/office/drawing/2014/main" xmlns="" id="{84DB7353-7D7A-431B-A5B6-A3845E6F2BB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xmlns="" id="{9E8D15D6-6183-4BE1-A315-C7EC9C1A53F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xmlns="" id="{82A253FA-4E60-4B4D-94B0-93ECFCF3098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xmlns="" id="{E1B39AD1-11BD-457B-822C-A873607F412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xmlns="" id="{CC286005-78D5-4BE4-AA8B-75CDC07E786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xmlns="" id="{09E4A22D-7E83-4F24-97FE-931A93CACC7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10">
              <a:extLst>
                <a:ext uri="{FF2B5EF4-FFF2-40B4-BE49-F238E27FC236}">
                  <a16:creationId xmlns:a16="http://schemas.microsoft.com/office/drawing/2014/main" xmlns="" id="{4351E96B-8DD4-4D5E-A9F0-C47F5F33781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11">
              <a:extLst>
                <a:ext uri="{FF2B5EF4-FFF2-40B4-BE49-F238E27FC236}">
                  <a16:creationId xmlns:a16="http://schemas.microsoft.com/office/drawing/2014/main" xmlns="" id="{BFF78610-2475-4756-9EC8-5DA7D8902D5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xmlns="" id="{C7ACAE44-681D-4CBC-B2AB-E5131DF5A86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3">
              <a:extLst>
                <a:ext uri="{FF2B5EF4-FFF2-40B4-BE49-F238E27FC236}">
                  <a16:creationId xmlns:a16="http://schemas.microsoft.com/office/drawing/2014/main" xmlns="" id="{CA22E4A0-73AA-4722-9C16-F3AF9A33EC5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4">
              <a:extLst>
                <a:ext uri="{FF2B5EF4-FFF2-40B4-BE49-F238E27FC236}">
                  <a16:creationId xmlns:a16="http://schemas.microsoft.com/office/drawing/2014/main" xmlns="" id="{BB36E626-EBEB-41C0-B224-8DB049DB4D7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5">
              <a:extLst>
                <a:ext uri="{FF2B5EF4-FFF2-40B4-BE49-F238E27FC236}">
                  <a16:creationId xmlns:a16="http://schemas.microsoft.com/office/drawing/2014/main" xmlns="" id="{D603DEC5-BED4-4DB6-A253-F61CC367423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6">
              <a:extLst>
                <a:ext uri="{FF2B5EF4-FFF2-40B4-BE49-F238E27FC236}">
                  <a16:creationId xmlns:a16="http://schemas.microsoft.com/office/drawing/2014/main" xmlns="" id="{86AE9DE6-CA9A-479B-A0FB-0E1BAC7A65E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7">
              <a:extLst>
                <a:ext uri="{FF2B5EF4-FFF2-40B4-BE49-F238E27FC236}">
                  <a16:creationId xmlns:a16="http://schemas.microsoft.com/office/drawing/2014/main" xmlns="" id="{16CB8DC8-E75F-4574-A290-AAB7031BE8A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8">
              <a:extLst>
                <a:ext uri="{FF2B5EF4-FFF2-40B4-BE49-F238E27FC236}">
                  <a16:creationId xmlns:a16="http://schemas.microsoft.com/office/drawing/2014/main" xmlns="" id="{1CA657E1-3A52-4C23-AA47-EBB2D5C4148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9">
              <a:extLst>
                <a:ext uri="{FF2B5EF4-FFF2-40B4-BE49-F238E27FC236}">
                  <a16:creationId xmlns:a16="http://schemas.microsoft.com/office/drawing/2014/main" xmlns="" id="{ED4F701B-2A93-464F-A673-54EED5C4C4C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20">
              <a:extLst>
                <a:ext uri="{FF2B5EF4-FFF2-40B4-BE49-F238E27FC236}">
                  <a16:creationId xmlns:a16="http://schemas.microsoft.com/office/drawing/2014/main" xmlns="" id="{9977C34F-F6C9-4749-B201-7B928802DFF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21">
              <a:extLst>
                <a:ext uri="{FF2B5EF4-FFF2-40B4-BE49-F238E27FC236}">
                  <a16:creationId xmlns:a16="http://schemas.microsoft.com/office/drawing/2014/main" xmlns="" id="{3A913E6B-DBE9-4291-A34C-36069ECB8E6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2">
              <a:extLst>
                <a:ext uri="{FF2B5EF4-FFF2-40B4-BE49-F238E27FC236}">
                  <a16:creationId xmlns:a16="http://schemas.microsoft.com/office/drawing/2014/main" xmlns="" id="{7D415C04-AB5C-4B76-9E49-EEBAEE64D04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3">
              <a:extLst>
                <a:ext uri="{FF2B5EF4-FFF2-40B4-BE49-F238E27FC236}">
                  <a16:creationId xmlns:a16="http://schemas.microsoft.com/office/drawing/2014/main" xmlns="" id="{151FDC11-E872-4EAE-A597-822F9FE1708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62" name="Group 28">
            <a:extLst>
              <a:ext uri="{FF2B5EF4-FFF2-40B4-BE49-F238E27FC236}">
                <a16:creationId xmlns:a16="http://schemas.microsoft.com/office/drawing/2014/main" xmlns="" id="{1B24766B-81CA-44C7-BF11-77A12BA4241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xmlns="" id="{1A2F9962-DEB8-461C-8B4C-C0ED0D8A7B7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xmlns="" id="{C0672E08-EB09-4B8E-8522-24BBC2CFFD2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xmlns="" id="{3447AB64-F3EC-4A1F-BFD4-F0F9DB3DAD7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63" name="Rectangle 33">
            <a:extLst>
              <a:ext uri="{FF2B5EF4-FFF2-40B4-BE49-F238E27FC236}">
                <a16:creationId xmlns:a16="http://schemas.microsoft.com/office/drawing/2014/main" xmlns="" id="{A3BAF07C-C39E-42EB-BB22-8D46691D973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-1" y="-1"/>
            <a:ext cx="12193061" cy="686920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4" name="Group 35">
            <a:extLst>
              <a:ext uri="{FF2B5EF4-FFF2-40B4-BE49-F238E27FC236}">
                <a16:creationId xmlns:a16="http://schemas.microsoft.com/office/drawing/2014/main" xmlns="" id="{D8E9CF54-0466-4261-9E62-0249E60E188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37" name="Freeform 5">
              <a:extLst>
                <a:ext uri="{FF2B5EF4-FFF2-40B4-BE49-F238E27FC236}">
                  <a16:creationId xmlns:a16="http://schemas.microsoft.com/office/drawing/2014/main" xmlns="" id="{33E32106-E8B1-4F76-9EE6-58537738A3C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8" name="Freeform 6">
              <a:extLst>
                <a:ext uri="{FF2B5EF4-FFF2-40B4-BE49-F238E27FC236}">
                  <a16:creationId xmlns:a16="http://schemas.microsoft.com/office/drawing/2014/main" xmlns="" id="{C32C2C46-A045-44FB-8A74-5EBD650C278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7">
              <a:extLst>
                <a:ext uri="{FF2B5EF4-FFF2-40B4-BE49-F238E27FC236}">
                  <a16:creationId xmlns:a16="http://schemas.microsoft.com/office/drawing/2014/main" xmlns="" id="{6A76F79C-6683-4940-BCF7-4BCCCEE4068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8">
              <a:extLst>
                <a:ext uri="{FF2B5EF4-FFF2-40B4-BE49-F238E27FC236}">
                  <a16:creationId xmlns:a16="http://schemas.microsoft.com/office/drawing/2014/main" xmlns="" id="{FF4675A3-6D07-4B1F-9BFC-AEBEA1AD067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9">
              <a:extLst>
                <a:ext uri="{FF2B5EF4-FFF2-40B4-BE49-F238E27FC236}">
                  <a16:creationId xmlns:a16="http://schemas.microsoft.com/office/drawing/2014/main" xmlns="" id="{765E127A-B6B7-4B1D-B7BD-6C8C969D29C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10">
              <a:extLst>
                <a:ext uri="{FF2B5EF4-FFF2-40B4-BE49-F238E27FC236}">
                  <a16:creationId xmlns:a16="http://schemas.microsoft.com/office/drawing/2014/main" xmlns="" id="{3BCA9D9E-C72C-4751-BFA9-10B85CACE3C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xmlns="" id="{080C708C-69BF-441B-AB75-C98160ED06D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2">
              <a:extLst>
                <a:ext uri="{FF2B5EF4-FFF2-40B4-BE49-F238E27FC236}">
                  <a16:creationId xmlns:a16="http://schemas.microsoft.com/office/drawing/2014/main" xmlns="" id="{3E79964E-F8F1-4763-8892-7BC3DAE306E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3">
              <a:extLst>
                <a:ext uri="{FF2B5EF4-FFF2-40B4-BE49-F238E27FC236}">
                  <a16:creationId xmlns:a16="http://schemas.microsoft.com/office/drawing/2014/main" xmlns="" id="{FE09592A-FCC9-4AE5-BA0B-730C6F3BBE9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4">
              <a:extLst>
                <a:ext uri="{FF2B5EF4-FFF2-40B4-BE49-F238E27FC236}">
                  <a16:creationId xmlns:a16="http://schemas.microsoft.com/office/drawing/2014/main" xmlns="" id="{96448994-820C-4BC1-ABF3-4579C6F99A6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5">
              <a:extLst>
                <a:ext uri="{FF2B5EF4-FFF2-40B4-BE49-F238E27FC236}">
                  <a16:creationId xmlns:a16="http://schemas.microsoft.com/office/drawing/2014/main" xmlns="" id="{9BB0D192-565A-42B9-B292-CC032D71A6A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6">
              <a:extLst>
                <a:ext uri="{FF2B5EF4-FFF2-40B4-BE49-F238E27FC236}">
                  <a16:creationId xmlns:a16="http://schemas.microsoft.com/office/drawing/2014/main" xmlns="" id="{6D1CA09C-5F40-4E92-A7E9-D1FCEE51283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7">
              <a:extLst>
                <a:ext uri="{FF2B5EF4-FFF2-40B4-BE49-F238E27FC236}">
                  <a16:creationId xmlns:a16="http://schemas.microsoft.com/office/drawing/2014/main" xmlns="" id="{379F5AA5-2E14-4880-A5A6-07AEF2AD89D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8">
              <a:extLst>
                <a:ext uri="{FF2B5EF4-FFF2-40B4-BE49-F238E27FC236}">
                  <a16:creationId xmlns:a16="http://schemas.microsoft.com/office/drawing/2014/main" xmlns="" id="{EF14BD32-D239-4DA3-98B3-7752073657C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9">
              <a:extLst>
                <a:ext uri="{FF2B5EF4-FFF2-40B4-BE49-F238E27FC236}">
                  <a16:creationId xmlns:a16="http://schemas.microsoft.com/office/drawing/2014/main" xmlns="" id="{CF07B250-E5E4-4624-9BD7-8D513A67B73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20">
              <a:extLst>
                <a:ext uri="{FF2B5EF4-FFF2-40B4-BE49-F238E27FC236}">
                  <a16:creationId xmlns:a16="http://schemas.microsoft.com/office/drawing/2014/main" xmlns="" id="{BCC5D120-7C8C-4290-865C-4EE6E4F245F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1">
              <a:extLst>
                <a:ext uri="{FF2B5EF4-FFF2-40B4-BE49-F238E27FC236}">
                  <a16:creationId xmlns:a16="http://schemas.microsoft.com/office/drawing/2014/main" xmlns="" id="{C24688C6-CAE5-4EF2-B2BA-A138DA0A24B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2">
              <a:extLst>
                <a:ext uri="{FF2B5EF4-FFF2-40B4-BE49-F238E27FC236}">
                  <a16:creationId xmlns:a16="http://schemas.microsoft.com/office/drawing/2014/main" xmlns="" id="{6BD31099-7C13-4901-A04F-632B1CD8462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3">
              <a:extLst>
                <a:ext uri="{FF2B5EF4-FFF2-40B4-BE49-F238E27FC236}">
                  <a16:creationId xmlns:a16="http://schemas.microsoft.com/office/drawing/2014/main" xmlns="" id="{679F5FF7-82B2-4033-8FBE-63170C93783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65" name="Freeform: Shape 56">
            <a:extLst>
              <a:ext uri="{FF2B5EF4-FFF2-40B4-BE49-F238E27FC236}">
                <a16:creationId xmlns:a16="http://schemas.microsoft.com/office/drawing/2014/main" xmlns="" id="{A7795DFA-888F-47E2-B44E-DE1D3B3E46A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5058957"/>
          </a:xfrm>
          <a:custGeom>
            <a:avLst/>
            <a:gdLst>
              <a:gd name="connsiteX0" fmla="*/ 0 w 12192000"/>
              <a:gd name="connsiteY0" fmla="*/ 0 h 5058957"/>
              <a:gd name="connsiteX1" fmla="*/ 12192000 w 12192000"/>
              <a:gd name="connsiteY1" fmla="*/ 0 h 5058957"/>
              <a:gd name="connsiteX2" fmla="*/ 12192000 w 12192000"/>
              <a:gd name="connsiteY2" fmla="*/ 259692 h 5058957"/>
              <a:gd name="connsiteX3" fmla="*/ 12192000 w 12192000"/>
              <a:gd name="connsiteY3" fmla="*/ 3542069 h 5058957"/>
              <a:gd name="connsiteX4" fmla="*/ 12192000 w 12192000"/>
              <a:gd name="connsiteY4" fmla="*/ 3734194 h 5058957"/>
              <a:gd name="connsiteX5" fmla="*/ 12192000 w 12192000"/>
              <a:gd name="connsiteY5" fmla="*/ 4710012 h 5058957"/>
              <a:gd name="connsiteX6" fmla="*/ 12113803 w 12192000"/>
              <a:gd name="connsiteY6" fmla="*/ 4718295 h 5058957"/>
              <a:gd name="connsiteX7" fmla="*/ 6753597 w 12192000"/>
              <a:gd name="connsiteY7" fmla="*/ 5041852 h 5058957"/>
              <a:gd name="connsiteX8" fmla="*/ 400746 w 12192000"/>
              <a:gd name="connsiteY8" fmla="*/ 4870509 h 5058957"/>
              <a:gd name="connsiteX9" fmla="*/ 0 w 12192000"/>
              <a:gd name="connsiteY9" fmla="*/ 4833533 h 5058957"/>
              <a:gd name="connsiteX10" fmla="*/ 0 w 12192000"/>
              <a:gd name="connsiteY10" fmla="*/ 3734194 h 5058957"/>
              <a:gd name="connsiteX11" fmla="*/ 0 w 12192000"/>
              <a:gd name="connsiteY11" fmla="*/ 3542069 h 5058957"/>
              <a:gd name="connsiteX12" fmla="*/ 0 w 12192000"/>
              <a:gd name="connsiteY12" fmla="*/ 259692 h 5058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192000" h="5058957">
                <a:moveTo>
                  <a:pt x="0" y="0"/>
                </a:moveTo>
                <a:lnTo>
                  <a:pt x="12192000" y="0"/>
                </a:lnTo>
                <a:lnTo>
                  <a:pt x="12192000" y="259692"/>
                </a:lnTo>
                <a:lnTo>
                  <a:pt x="12192000" y="3542069"/>
                </a:lnTo>
                <a:lnTo>
                  <a:pt x="12192000" y="3734194"/>
                </a:lnTo>
                <a:lnTo>
                  <a:pt x="12192000" y="4710012"/>
                </a:lnTo>
                <a:lnTo>
                  <a:pt x="12113803" y="4718295"/>
                </a:lnTo>
                <a:cubicBezTo>
                  <a:pt x="10139508" y="4916244"/>
                  <a:pt x="8237152" y="5009247"/>
                  <a:pt x="6753597" y="5041852"/>
                </a:cubicBezTo>
                <a:cubicBezTo>
                  <a:pt x="4940362" y="5081701"/>
                  <a:pt x="2657278" y="5062371"/>
                  <a:pt x="400746" y="4870509"/>
                </a:cubicBezTo>
                <a:lnTo>
                  <a:pt x="0" y="4833533"/>
                </a:lnTo>
                <a:lnTo>
                  <a:pt x="0" y="3734194"/>
                </a:lnTo>
                <a:lnTo>
                  <a:pt x="0" y="3542069"/>
                </a:lnTo>
                <a:lnTo>
                  <a:pt x="0" y="259692"/>
                </a:lnTo>
                <a:close/>
              </a:path>
            </a:pathLst>
          </a:custGeom>
          <a:solidFill>
            <a:schemeClr val="bg1"/>
          </a:solidFill>
          <a:ln w="444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1B544D4C-AAEE-4DAB-985E-6FBF68485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6043" y="1286121"/>
            <a:ext cx="8679915" cy="3171375"/>
          </a:xfrm>
        </p:spPr>
        <p:txBody>
          <a:bodyPr vert="horz" lIns="228600" tIns="228600" rIns="228600" bIns="0" rtlCol="0" anchor="ctr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6000">
                <a:solidFill>
                  <a:schemeClr val="tx1"/>
                </a:solidFill>
              </a:rPr>
              <a:t>Understanding Linear Regression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FB35E7DE-9E04-45E1-A797-88481E4622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79B3A-4F87-4C25-B5E1-290F4A87A382}" type="datetime1">
              <a:rPr lang="en-US" smtClean="0"/>
              <a:pPr/>
              <a:t>3/9/2019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C606558A-B24D-4831-B7D4-E88B1C55ED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Punit Kumar Johari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2637982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xmlns="" id="{E8DD8E1A-9945-4DBA-BC40-7A028BF32D2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xmlns="" id="{FE1C52F1-9DDF-4839-9B8F-25F7F8D421B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xmlns="" id="{DB25E450-AEBE-4B5B-9CD7-7DDA5128D0D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xmlns="" id="{D57AF4B2-B19E-4839-9D9C-06AD5370C39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xmlns="" id="{2949CEBF-F4A7-44B2-8A3B-22558718F79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xmlns="" id="{28EAA589-93ED-485D-96BB-B9B21EC96BC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10">
              <a:extLst>
                <a:ext uri="{FF2B5EF4-FFF2-40B4-BE49-F238E27FC236}">
                  <a16:creationId xmlns:a16="http://schemas.microsoft.com/office/drawing/2014/main" xmlns="" id="{4BB4F238-A1F2-45F6-9074-18C4A9F921D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11">
              <a:extLst>
                <a:ext uri="{FF2B5EF4-FFF2-40B4-BE49-F238E27FC236}">
                  <a16:creationId xmlns:a16="http://schemas.microsoft.com/office/drawing/2014/main" xmlns="" id="{1C658EE5-B46E-48ED-822D-1C3F08ECADB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xmlns="" id="{82AA74BE-73A4-4ADC-B86C-833704C0C0B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3">
              <a:extLst>
                <a:ext uri="{FF2B5EF4-FFF2-40B4-BE49-F238E27FC236}">
                  <a16:creationId xmlns:a16="http://schemas.microsoft.com/office/drawing/2014/main" xmlns="" id="{2018BD4B-A593-4075-9FDB-4739C6D53D5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4">
              <a:extLst>
                <a:ext uri="{FF2B5EF4-FFF2-40B4-BE49-F238E27FC236}">
                  <a16:creationId xmlns:a16="http://schemas.microsoft.com/office/drawing/2014/main" xmlns="" id="{0D16E44B-CE60-491F-B907-D02B0B1EE06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5">
              <a:extLst>
                <a:ext uri="{FF2B5EF4-FFF2-40B4-BE49-F238E27FC236}">
                  <a16:creationId xmlns:a16="http://schemas.microsoft.com/office/drawing/2014/main" xmlns="" id="{2DFA7256-7E90-44B6-8E90-2111C1A1F68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6">
              <a:extLst>
                <a:ext uri="{FF2B5EF4-FFF2-40B4-BE49-F238E27FC236}">
                  <a16:creationId xmlns:a16="http://schemas.microsoft.com/office/drawing/2014/main" xmlns="" id="{CE31CD09-2348-4B3A-9C97-CEECA4ABC0F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7">
              <a:extLst>
                <a:ext uri="{FF2B5EF4-FFF2-40B4-BE49-F238E27FC236}">
                  <a16:creationId xmlns:a16="http://schemas.microsoft.com/office/drawing/2014/main" xmlns="" id="{4E5422EF-93F2-41A9-B30F-9EFE9241DE1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8">
              <a:extLst>
                <a:ext uri="{FF2B5EF4-FFF2-40B4-BE49-F238E27FC236}">
                  <a16:creationId xmlns:a16="http://schemas.microsoft.com/office/drawing/2014/main" xmlns="" id="{7920E29F-BB48-485F-95FF-5C372339C40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9">
              <a:extLst>
                <a:ext uri="{FF2B5EF4-FFF2-40B4-BE49-F238E27FC236}">
                  <a16:creationId xmlns:a16="http://schemas.microsoft.com/office/drawing/2014/main" xmlns="" id="{ACFDB0E0-ECEB-4EEB-925D-4BE22979C9A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20">
              <a:extLst>
                <a:ext uri="{FF2B5EF4-FFF2-40B4-BE49-F238E27FC236}">
                  <a16:creationId xmlns:a16="http://schemas.microsoft.com/office/drawing/2014/main" xmlns="" id="{30CE2542-FFC2-4E6A-9F84-265FE415D96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21">
              <a:extLst>
                <a:ext uri="{FF2B5EF4-FFF2-40B4-BE49-F238E27FC236}">
                  <a16:creationId xmlns:a16="http://schemas.microsoft.com/office/drawing/2014/main" xmlns="" id="{2864C497-B900-4D3E-895C-A2A823A3C4A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2">
              <a:extLst>
                <a:ext uri="{FF2B5EF4-FFF2-40B4-BE49-F238E27FC236}">
                  <a16:creationId xmlns:a16="http://schemas.microsoft.com/office/drawing/2014/main" xmlns="" id="{26441ED2-272A-4395-9966-F5B1C8D3F50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3">
              <a:extLst>
                <a:ext uri="{FF2B5EF4-FFF2-40B4-BE49-F238E27FC236}">
                  <a16:creationId xmlns:a16="http://schemas.microsoft.com/office/drawing/2014/main" xmlns="" id="{701CA35D-3DE0-4BE9-96A9-31A6F24DB84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4">
              <a:extLst>
                <a:ext uri="{FF2B5EF4-FFF2-40B4-BE49-F238E27FC236}">
                  <a16:creationId xmlns:a16="http://schemas.microsoft.com/office/drawing/2014/main" xmlns="" id="{C9367E8C-A75F-4D57-8B79-1B3EEDFD83A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5">
              <a:extLst>
                <a:ext uri="{FF2B5EF4-FFF2-40B4-BE49-F238E27FC236}">
                  <a16:creationId xmlns:a16="http://schemas.microsoft.com/office/drawing/2014/main" xmlns="" id="{0846F98D-8409-4D6C-B830-625CC19EBCA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xmlns="" id="{F35369DB-627C-41BD-9041-6426E8BF660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xmlns="" id="{9BA15987-DDC0-4CAB-AF5B-7D11E25D202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Isosceles Triangle 22">
              <a:extLst>
                <a:ext uri="{FF2B5EF4-FFF2-40B4-BE49-F238E27FC236}">
                  <a16:creationId xmlns:a16="http://schemas.microsoft.com/office/drawing/2014/main" xmlns="" id="{9B6DF8F2-BD4C-48F5-8CDC-95B311500F8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xmlns="" id="{8E989FB2-D6DE-43D1-84D5-1C80F990127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xmlns="" id="{54FA7551-62F4-4FD6-98F0-F440C2EFBB8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xmlns="" id="{604D1569-A1A7-470B-8546-EE5D81F2DD7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39" name="Freeform 5">
              <a:extLst>
                <a:ext uri="{FF2B5EF4-FFF2-40B4-BE49-F238E27FC236}">
                  <a16:creationId xmlns:a16="http://schemas.microsoft.com/office/drawing/2014/main" xmlns="" id="{DFC50A30-B248-4B63-B219-1E489DF87F8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>
                <a:gd name="T0" fmla="*/ 813 w 813"/>
                <a:gd name="T1" fmla="*/ 0 h 1440"/>
                <a:gd name="T2" fmla="*/ 435 w 81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6">
              <a:extLst>
                <a:ext uri="{FF2B5EF4-FFF2-40B4-BE49-F238E27FC236}">
                  <a16:creationId xmlns:a16="http://schemas.microsoft.com/office/drawing/2014/main" xmlns="" id="{EA7CF3E3-CE8B-4E82-948C-36A0D4AAD16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>
                <a:gd name="T0" fmla="*/ 324 w 324"/>
                <a:gd name="T1" fmla="*/ 117 h 117"/>
                <a:gd name="T2" fmla="*/ 0 w 324"/>
                <a:gd name="T3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7">
              <a:extLst>
                <a:ext uri="{FF2B5EF4-FFF2-40B4-BE49-F238E27FC236}">
                  <a16:creationId xmlns:a16="http://schemas.microsoft.com/office/drawing/2014/main" xmlns="" id="{6C9604FC-0B58-4CC7-A999-6306650699B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>
                <a:gd name="T0" fmla="*/ 0 w 404"/>
                <a:gd name="T1" fmla="*/ 385 h 385"/>
                <a:gd name="T2" fmla="*/ 404 w 404"/>
                <a:gd name="T3" fmla="*/ 0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8">
              <a:extLst>
                <a:ext uri="{FF2B5EF4-FFF2-40B4-BE49-F238E27FC236}">
                  <a16:creationId xmlns:a16="http://schemas.microsoft.com/office/drawing/2014/main" xmlns="" id="{A909FCEE-12A5-454F-821A-3C86EF47B11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>
                <a:gd name="T0" fmla="*/ 774 w 774"/>
                <a:gd name="T1" fmla="*/ 0 h 1440"/>
                <a:gd name="T2" fmla="*/ 411 w 774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9">
              <a:extLst>
                <a:ext uri="{FF2B5EF4-FFF2-40B4-BE49-F238E27FC236}">
                  <a16:creationId xmlns:a16="http://schemas.microsoft.com/office/drawing/2014/main" xmlns="" id="{C9540466-9FAF-4B37-8EB1-62AC47860D3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>
                <a:gd name="T0" fmla="*/ 203 w 203"/>
                <a:gd name="T1" fmla="*/ 77 h 77"/>
                <a:gd name="T2" fmla="*/ 0 w 203"/>
                <a:gd name="T3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10">
              <a:extLst>
                <a:ext uri="{FF2B5EF4-FFF2-40B4-BE49-F238E27FC236}">
                  <a16:creationId xmlns:a16="http://schemas.microsoft.com/office/drawing/2014/main" xmlns="" id="{278B340E-B0D9-4451-806E-E104AC1F299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>
                <a:gd name="T0" fmla="*/ 0 w 351"/>
                <a:gd name="T1" fmla="*/ 332 h 332"/>
                <a:gd name="T2" fmla="*/ 351 w 351"/>
                <a:gd name="T3" fmla="*/ 0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11">
              <a:extLst>
                <a:ext uri="{FF2B5EF4-FFF2-40B4-BE49-F238E27FC236}">
                  <a16:creationId xmlns:a16="http://schemas.microsoft.com/office/drawing/2014/main" xmlns="" id="{5A0C7D08-9828-4793-9A58-57BECAE801E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>
                <a:gd name="T0" fmla="*/ 762 w 762"/>
                <a:gd name="T1" fmla="*/ 0 h 1440"/>
                <a:gd name="T2" fmla="*/ 403 w 76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12">
              <a:extLst>
                <a:ext uri="{FF2B5EF4-FFF2-40B4-BE49-F238E27FC236}">
                  <a16:creationId xmlns:a16="http://schemas.microsoft.com/office/drawing/2014/main" xmlns="" id="{13A24A47-FA45-4531-81D9-6148DD9ED8D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>
                <a:gd name="T0" fmla="*/ 140 w 140"/>
                <a:gd name="T1" fmla="*/ 54 h 54"/>
                <a:gd name="T2" fmla="*/ 0 w 140"/>
                <a:gd name="T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13">
              <a:extLst>
                <a:ext uri="{FF2B5EF4-FFF2-40B4-BE49-F238E27FC236}">
                  <a16:creationId xmlns:a16="http://schemas.microsoft.com/office/drawing/2014/main" xmlns="" id="{1AB52FA6-6D25-4EA3-B11E-BE46788A8F2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>
                <a:gd name="T0" fmla="*/ 0 w 321"/>
                <a:gd name="T1" fmla="*/ 302 h 302"/>
                <a:gd name="T2" fmla="*/ 321 w 321"/>
                <a:gd name="T3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14">
              <a:extLst>
                <a:ext uri="{FF2B5EF4-FFF2-40B4-BE49-F238E27FC236}">
                  <a16:creationId xmlns:a16="http://schemas.microsoft.com/office/drawing/2014/main" xmlns="" id="{8AEDF898-DA89-465A-95CF-94369C7D2F2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>
                <a:gd name="T0" fmla="*/ 683 w 683"/>
                <a:gd name="T1" fmla="*/ 0 h 1440"/>
                <a:gd name="T2" fmla="*/ 355 w 68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15">
              <a:extLst>
                <a:ext uri="{FF2B5EF4-FFF2-40B4-BE49-F238E27FC236}">
                  <a16:creationId xmlns:a16="http://schemas.microsoft.com/office/drawing/2014/main" xmlns="" id="{4C46D32B-BD05-42DF-88EA-6188993AA45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>
                <a:gd name="T0" fmla="*/ 0 w 287"/>
                <a:gd name="T1" fmla="*/ 279 h 279"/>
                <a:gd name="T2" fmla="*/ 287 w 287"/>
                <a:gd name="T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16">
              <a:extLst>
                <a:ext uri="{FF2B5EF4-FFF2-40B4-BE49-F238E27FC236}">
                  <a16:creationId xmlns:a16="http://schemas.microsoft.com/office/drawing/2014/main" xmlns="" id="{22CFB529-CCDE-4C6B-AED9-D7EE06E2EE3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>
                <a:gd name="T0" fmla="*/ 680 w 680"/>
                <a:gd name="T1" fmla="*/ 0 h 1440"/>
                <a:gd name="T2" fmla="*/ 337 w 68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7">
              <a:extLst>
                <a:ext uri="{FF2B5EF4-FFF2-40B4-BE49-F238E27FC236}">
                  <a16:creationId xmlns:a16="http://schemas.microsoft.com/office/drawing/2014/main" xmlns="" id="{46DF7DA7-6308-408D-802B-97AC4C38E80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>
                <a:gd name="T0" fmla="*/ 0 w 250"/>
                <a:gd name="T1" fmla="*/ 242 h 242"/>
                <a:gd name="T2" fmla="*/ 250 w 250"/>
                <a:gd name="T3" fmla="*/ 0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18">
              <a:extLst>
                <a:ext uri="{FF2B5EF4-FFF2-40B4-BE49-F238E27FC236}">
                  <a16:creationId xmlns:a16="http://schemas.microsoft.com/office/drawing/2014/main" xmlns="" id="{C1051496-180E-4C8D-B12C-B44A473C4AB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>
                <a:gd name="T0" fmla="*/ 720 w 720"/>
                <a:gd name="T1" fmla="*/ 0 h 1440"/>
                <a:gd name="T2" fmla="*/ 362 w 7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19">
              <a:extLst>
                <a:ext uri="{FF2B5EF4-FFF2-40B4-BE49-F238E27FC236}">
                  <a16:creationId xmlns:a16="http://schemas.microsoft.com/office/drawing/2014/main" xmlns="" id="{EFD92D55-216C-4F38-B4F8-DBD23E0BE90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>
                <a:gd name="T0" fmla="*/ 0 w 185"/>
                <a:gd name="T1" fmla="*/ 167 h 167"/>
                <a:gd name="T2" fmla="*/ 185 w 185"/>
                <a:gd name="T3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20">
              <a:extLst>
                <a:ext uri="{FF2B5EF4-FFF2-40B4-BE49-F238E27FC236}">
                  <a16:creationId xmlns:a16="http://schemas.microsoft.com/office/drawing/2014/main" xmlns="" id="{04783097-1310-45AC-A2A9-28B886E4552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>
                <a:gd name="T0" fmla="*/ 572 w 572"/>
                <a:gd name="T1" fmla="*/ 0 h 1440"/>
                <a:gd name="T2" fmla="*/ 164 w 57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21">
              <a:extLst>
                <a:ext uri="{FF2B5EF4-FFF2-40B4-BE49-F238E27FC236}">
                  <a16:creationId xmlns:a16="http://schemas.microsoft.com/office/drawing/2014/main" xmlns="" id="{451863B8-9514-4697-ACE7-28DE35AF07A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>
                <a:gd name="T0" fmla="*/ 620 w 620"/>
                <a:gd name="T1" fmla="*/ 0 h 1440"/>
                <a:gd name="T2" fmla="*/ 186 w 6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22">
              <a:extLst>
                <a:ext uri="{FF2B5EF4-FFF2-40B4-BE49-F238E27FC236}">
                  <a16:creationId xmlns:a16="http://schemas.microsoft.com/office/drawing/2014/main" xmlns="" id="{DE27BC31-4B0D-43DA-A50D-620C4F0E07C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>
                <a:gd name="T0" fmla="*/ 506 w 506"/>
                <a:gd name="T1" fmla="*/ 0 h 1440"/>
                <a:gd name="T2" fmla="*/ 171 w 506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23">
              <a:extLst>
                <a:ext uri="{FF2B5EF4-FFF2-40B4-BE49-F238E27FC236}">
                  <a16:creationId xmlns:a16="http://schemas.microsoft.com/office/drawing/2014/main" xmlns="" id="{F02B9293-6045-48F7-BA66-C6CEE079A55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>
                <a:gd name="T0" fmla="*/ 373 w 373"/>
                <a:gd name="T1" fmla="*/ 0 h 673"/>
                <a:gd name="T2" fmla="*/ 0 w 373"/>
                <a:gd name="T3" fmla="*/ 673 h 6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24">
              <a:extLst>
                <a:ext uri="{FF2B5EF4-FFF2-40B4-BE49-F238E27FC236}">
                  <a16:creationId xmlns:a16="http://schemas.microsoft.com/office/drawing/2014/main" xmlns="" id="{1B057154-9E55-4F46-8F52-2C2340C2C4D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>
                <a:gd name="T0" fmla="*/ 0 w 45"/>
                <a:gd name="T1" fmla="*/ 0 h 174"/>
                <a:gd name="T2" fmla="*/ 45 w 45"/>
                <a:gd name="T3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25">
              <a:extLst>
                <a:ext uri="{FF2B5EF4-FFF2-40B4-BE49-F238E27FC236}">
                  <a16:creationId xmlns:a16="http://schemas.microsoft.com/office/drawing/2014/main" xmlns="" id="{F0D99776-B00A-463D-B3CC-63B7A186B58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>
                <a:gd name="T0" fmla="*/ 329 w 329"/>
                <a:gd name="T1" fmla="*/ 0 h 469"/>
                <a:gd name="T2" fmla="*/ 0 w 329"/>
                <a:gd name="T3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xmlns="" id="{C85769A7-372A-438A-9AA5-96DC5E66F12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xmlns="" id="{78EA495A-1769-4B8F-A33B-BDAE3027B4F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Isosceles Triangle 22">
              <a:extLst>
                <a:ext uri="{FF2B5EF4-FFF2-40B4-BE49-F238E27FC236}">
                  <a16:creationId xmlns:a16="http://schemas.microsoft.com/office/drawing/2014/main" xmlns="" id="{56F53DA0-076C-4B0B-99BF-10C06991048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xmlns="" id="{E97A8E7D-1D13-4A15-B53E-B5FEC4DFB0E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103F7D9B-52AF-436E-A8AC-64FD2098B2E6}"/>
              </a:ext>
            </a:extLst>
          </p:cNvPr>
          <p:cNvSpPr txBox="1"/>
          <p:nvPr/>
        </p:nvSpPr>
        <p:spPr>
          <a:xfrm>
            <a:off x="888631" y="2358391"/>
            <a:ext cx="3498979" cy="2453676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/>
          <a:p>
            <a:pPr algn="ctr" defTabSz="914400">
              <a:lnSpc>
                <a:spcPct val="85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500" spc="-150">
                <a:solidFill>
                  <a:srgbClr val="FFFEFF"/>
                </a:solidFill>
                <a:latin typeface="+mj-lt"/>
                <a:ea typeface="+mj-ea"/>
                <a:cs typeface="+mj-cs"/>
              </a:rPr>
              <a:t>Linear Regression is a statistical model used to predict the relationship between independent and dependent variables.</a:t>
            </a:r>
          </a:p>
        </p:txBody>
      </p:sp>
      <p:sp useBgFill="1">
        <p:nvSpPr>
          <p:cNvPr id="66" name="Rectangle 65">
            <a:extLst>
              <a:ext uri="{FF2B5EF4-FFF2-40B4-BE49-F238E27FC236}">
                <a16:creationId xmlns:a16="http://schemas.microsoft.com/office/drawing/2014/main" xmlns="" id="{1A2438B2-9912-419F-9C39-448B5CB183D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5115264" y="803186"/>
            <a:ext cx="6269015" cy="1807285"/>
          </a:xfrm>
          <a:prstGeom prst="rect">
            <a:avLst/>
          </a:prstGeom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xmlns="" id="{FBE5E5C0-1B01-426A-9B92-EEDD81F8574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xmlns="" val="3122179467"/>
              </p:ext>
            </p:extLst>
          </p:nvPr>
        </p:nvGraphicFramePr>
        <p:xfrm>
          <a:off x="5286240" y="1754950"/>
          <a:ext cx="6281873" cy="29599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0F00BBAE-F5DE-4683-BA67-5BA9DAA98F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63E4F6-A048-4B75-AE3D-AE79EEC60BB2}" type="datetime1">
              <a:rPr lang="en-US" smtClean="0"/>
              <a:pPr/>
              <a:t>3/9/2019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7E536137-7906-4573-841B-FA0687224D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Punit Kumar Johari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7130684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EC101B9E-8F48-495A-916D-4AF0E6464F09}"/>
              </a:ext>
            </a:extLst>
          </p:cNvPr>
          <p:cNvSpPr txBox="1"/>
          <p:nvPr/>
        </p:nvSpPr>
        <p:spPr>
          <a:xfrm>
            <a:off x="1695634" y="463512"/>
            <a:ext cx="56195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rgbClr val="FF0000"/>
                </a:solidFill>
              </a:rPr>
              <a:t>Regression Equation</a:t>
            </a:r>
            <a:endParaRPr lang="en-IN" sz="32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671E719-7864-4EA5-9126-80B24170D980}"/>
                  </a:ext>
                </a:extLst>
              </p:cNvPr>
              <p:cNvSpPr txBox="1"/>
              <p:nvPr/>
            </p:nvSpPr>
            <p:spPr>
              <a:xfrm>
                <a:off x="7973628" y="2187060"/>
                <a:ext cx="160165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IN" sz="2400" i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4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𝑚𝑥</m:t>
                      </m:r>
                      <m:r>
                        <a:rPr lang="en-IN" sz="2400" i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N" sz="24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IN" sz="2400" dirty="0">
                  <a:solidFill>
                    <a:srgbClr val="7030A0"/>
                  </a:solidFill>
                </a:endParaRP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B671E719-7864-4EA5-9126-80B24170D9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3628" y="2187060"/>
                <a:ext cx="1601657" cy="369332"/>
              </a:xfrm>
              <a:prstGeom prst="rect">
                <a:avLst/>
              </a:prstGeom>
              <a:blipFill>
                <a:blip r:embed="rId2"/>
                <a:stretch>
                  <a:fillRect l="-4183" r="-1521" b="-2833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xmlns="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60BC3A5-248E-4AC2-B974-2C6E3D61BC8B}"/>
                  </a:ext>
                </a:extLst>
              </p:cNvPr>
              <p:cNvSpPr txBox="1"/>
              <p:nvPr/>
            </p:nvSpPr>
            <p:spPr>
              <a:xfrm>
                <a:off x="6896475" y="2833391"/>
                <a:ext cx="4310091" cy="22624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2400" dirty="0"/>
                  <a:t>y </a:t>
                </a:r>
                <a:r>
                  <a:rPr lang="en-GB" sz="2400" dirty="0">
                    <a:sym typeface="Wingdings" panose="05000000000000000000" pitchFamily="2" charset="2"/>
                  </a:rPr>
                  <a:t> Dependent Variables</a:t>
                </a:r>
                <a:endParaRPr lang="en-GB" sz="2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2400" dirty="0"/>
                  <a:t>x </a:t>
                </a:r>
                <a:r>
                  <a:rPr lang="en-GB" sz="2400" dirty="0">
                    <a:sym typeface="Wingdings" panose="05000000000000000000" pitchFamily="2" charset="2"/>
                  </a:rPr>
                  <a:t> Independent Variables</a:t>
                </a:r>
                <a:endParaRPr lang="en-GB" sz="2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2400" dirty="0"/>
                  <a:t>m </a:t>
                </a:r>
                <a:r>
                  <a:rPr lang="en-GB" sz="2400" dirty="0">
                    <a:sym typeface="Wingdings" panose="05000000000000000000" pitchFamily="2" charset="2"/>
                  </a:rPr>
                  <a:t> Slope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240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24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GB" sz="2400" i="0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GB" sz="2400" i="0" dirty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sz="24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GB" sz="2400" i="0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sz="24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sz="2400" i="0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GB" sz="2400" i="0" dirty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sz="24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sz="2400" i="0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GB" sz="2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2400" dirty="0"/>
                  <a:t>C </a:t>
                </a:r>
                <a:r>
                  <a:rPr lang="en-GB" sz="2400" dirty="0">
                    <a:sym typeface="Wingdings" panose="05000000000000000000" pitchFamily="2" charset="2"/>
                  </a:rPr>
                  <a:t> Coefficient of the Line</a:t>
                </a:r>
                <a:endParaRPr lang="en-GB" sz="2400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E60BC3A5-248E-4AC2-B974-2C6E3D61BC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6475" y="2833391"/>
                <a:ext cx="4310091" cy="2262479"/>
              </a:xfrm>
              <a:prstGeom prst="rect">
                <a:avLst/>
              </a:prstGeom>
              <a:blipFill>
                <a:blip r:embed="rId3"/>
                <a:stretch>
                  <a:fillRect l="-1839" t="-2426" r="-1556" b="-539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433EC600-460D-400D-BD90-5A5FD05651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2395" y="2091690"/>
            <a:ext cx="3835227" cy="3251606"/>
          </a:xfrm>
          <a:prstGeom prst="rect">
            <a:avLst/>
          </a:prstGeom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69DB5DB9-91EA-4398-B9DC-AABE18C75ED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363" y="6221825"/>
            <a:ext cx="3657600" cy="320040"/>
          </a:xfrm>
        </p:spPr>
        <p:txBody>
          <a:bodyPr/>
          <a:lstStyle/>
          <a:p>
            <a:fld id="{033B2194-CE30-4368-947E-1FD2B3B453D3}" type="datetime1">
              <a:rPr lang="en-US" smtClean="0"/>
              <a:pPr/>
              <a:t>3/9/2019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BF34D36C-6AC4-48D7-8C17-E0029E8AFC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Punit Kumar Johari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EBEBE5E3-191B-49BF-923E-89E3165FCB77}"/>
              </a:ext>
            </a:extLst>
          </p:cNvPr>
          <p:cNvSpPr txBox="1"/>
          <p:nvPr/>
        </p:nvSpPr>
        <p:spPr>
          <a:xfrm>
            <a:off x="3480008" y="1048287"/>
            <a:ext cx="51845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accent3">
                    <a:lumMod val="75000"/>
                  </a:schemeClr>
                </a:solidFill>
              </a:rPr>
              <a:t>The simplest form of a simple linear regression equation with one dependent and one independent variable is represented by:</a:t>
            </a:r>
            <a:endParaRPr lang="en-IN" dirty="0">
              <a:solidFill>
                <a:schemeClr val="accent3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40626068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C1BBBE58-34B4-4939-8696-1275A0466A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C770A-37CC-4D62-B2C3-EBEAFCB0371F}" type="datetime1">
              <a:rPr lang="en-US" smtClean="0"/>
              <a:pPr/>
              <a:t>3/9/2019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90B8C32D-2D34-4D82-9699-04E78B8E2C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Punit Kumar Johari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FDAB818C-713A-4237-A510-6298799F17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7830" y="1924050"/>
            <a:ext cx="3063240" cy="2819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0DEAF60A-D03A-4BB0-B8C4-5D7C0961B3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7090" y="1786890"/>
            <a:ext cx="3817620" cy="2827020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xmlns="" id="{2D1BDDF5-6C9A-4A16-B8DA-381B16A15022}"/>
              </a:ext>
            </a:extLst>
          </p:cNvPr>
          <p:cNvSpPr/>
          <p:nvPr/>
        </p:nvSpPr>
        <p:spPr>
          <a:xfrm>
            <a:off x="4751070" y="3200399"/>
            <a:ext cx="2324433" cy="457201"/>
          </a:xfrm>
          <a:prstGeom prst="rightArrow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9CBE5F55-C151-413F-8A01-02770058259D}"/>
              </a:ext>
            </a:extLst>
          </p:cNvPr>
          <p:cNvSpPr txBox="1"/>
          <p:nvPr/>
        </p:nvSpPr>
        <p:spPr>
          <a:xfrm>
            <a:off x="2041864" y="679310"/>
            <a:ext cx="72047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solidFill>
                  <a:schemeClr val="accent3">
                    <a:lumMod val="75000"/>
                  </a:schemeClr>
                </a:solidFill>
              </a:rPr>
              <a:t>Prediction Using the Regression Line.</a:t>
            </a:r>
            <a:endParaRPr lang="en-IN" sz="32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xmlns="" id="{453CB36C-B8E8-486A-99F4-28D01BE5F1F6}"/>
              </a:ext>
            </a:extLst>
          </p:cNvPr>
          <p:cNvSpPr/>
          <p:nvPr/>
        </p:nvSpPr>
        <p:spPr>
          <a:xfrm>
            <a:off x="2041863" y="5015883"/>
            <a:ext cx="2814221" cy="1011537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Plotting the amount of Crop Yield based on the amount of Rainfall</a:t>
            </a:r>
            <a:endParaRPr lang="en-IN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xmlns="" id="{32BE35F6-FA0D-4CB2-AD8D-CC56A56FEE1A}"/>
              </a:ext>
            </a:extLst>
          </p:cNvPr>
          <p:cNvSpPr/>
          <p:nvPr/>
        </p:nvSpPr>
        <p:spPr>
          <a:xfrm>
            <a:off x="6891994" y="4771485"/>
            <a:ext cx="3965396" cy="1298004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The Red point on the y axis is the amount of Crop Yield you can expect for some amount of Rainfall (X) represented by Green dot.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11424013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E85B9A3B-A78A-4E72-8122-94D3C1824B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C770A-37CC-4D62-B2C3-EBEAFCB0371F}" type="datetime1">
              <a:rPr lang="en-US" smtClean="0"/>
              <a:pPr/>
              <a:t>3/9/2019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359E0282-48AA-46CE-B644-1C9B966AA4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Punit Kumar Johari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5C79ACF7-E854-4601-8667-7B61B5423D37}"/>
              </a:ext>
            </a:extLst>
          </p:cNvPr>
          <p:cNvSpPr txBox="1"/>
          <p:nvPr/>
        </p:nvSpPr>
        <p:spPr>
          <a:xfrm>
            <a:off x="2379215" y="451517"/>
            <a:ext cx="68924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solidFill>
                  <a:schemeClr val="accent2">
                    <a:lumMod val="75000"/>
                  </a:schemeClr>
                </a:solidFill>
              </a:rPr>
              <a:t>Intuition behind the regression Line</a:t>
            </a:r>
            <a:endParaRPr lang="en-IN" sz="32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70E5B0AD-CCA0-48BA-A99A-906E8CE1B4DC}"/>
              </a:ext>
            </a:extLst>
          </p:cNvPr>
          <p:cNvSpPr txBox="1"/>
          <p:nvPr/>
        </p:nvSpPr>
        <p:spPr>
          <a:xfrm>
            <a:off x="2095129" y="1269507"/>
            <a:ext cx="6985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Regression line should ideally pass through the mean of X and Y.</a:t>
            </a:r>
            <a:endParaRPr lang="en-IN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xmlns="" id="{ED9BE136-B336-478B-B29E-0152BCC54F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14942330"/>
              </p:ext>
            </p:extLst>
          </p:nvPr>
        </p:nvGraphicFramePr>
        <p:xfrm>
          <a:off x="1109709" y="2557341"/>
          <a:ext cx="3755254" cy="3140205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721158">
                  <a:extLst>
                    <a:ext uri="{9D8B030D-6E8A-4147-A177-3AD203B41FA5}">
                      <a16:colId xmlns:a16="http://schemas.microsoft.com/office/drawing/2014/main" xmlns="" val="3584243516"/>
                    </a:ext>
                  </a:extLst>
                </a:gridCol>
                <a:gridCol w="2034096">
                  <a:extLst>
                    <a:ext uri="{9D8B030D-6E8A-4147-A177-3AD203B41FA5}">
                      <a16:colId xmlns:a16="http://schemas.microsoft.com/office/drawing/2014/main" xmlns="" val="2154382209"/>
                    </a:ext>
                  </a:extLst>
                </a:gridCol>
              </a:tblGrid>
              <a:tr h="445161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Independent Variable </a:t>
                      </a:r>
                    </a:p>
                    <a:p>
                      <a:pPr algn="ctr"/>
                      <a:r>
                        <a:rPr lang="en-GB" dirty="0"/>
                        <a:t>X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Dependent Variable </a:t>
                      </a:r>
                    </a:p>
                    <a:p>
                      <a:pPr algn="ctr"/>
                      <a:r>
                        <a:rPr lang="en-GB" dirty="0"/>
                        <a:t>Y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544804939"/>
                  </a:ext>
                </a:extLst>
              </a:tr>
              <a:tr h="445161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388550311"/>
                  </a:ext>
                </a:extLst>
              </a:tr>
              <a:tr h="445161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4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826099286"/>
                  </a:ext>
                </a:extLst>
              </a:tr>
              <a:tr h="445161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3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5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317129357"/>
                  </a:ext>
                </a:extLst>
              </a:tr>
              <a:tr h="445161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4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4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590670211"/>
                  </a:ext>
                </a:extLst>
              </a:tr>
              <a:tr h="445161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5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5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814430044"/>
                  </a:ext>
                </a:extLst>
              </a:tr>
            </a:tbl>
          </a:graphicData>
        </a:graphic>
      </p:graphicFrame>
      <p:sp>
        <p:nvSpPr>
          <p:cNvPr id="8" name="Oval 7">
            <a:extLst>
              <a:ext uri="{FF2B5EF4-FFF2-40B4-BE49-F238E27FC236}">
                <a16:creationId xmlns:a16="http://schemas.microsoft.com/office/drawing/2014/main" xmlns="" id="{185B5CC9-7B44-45E7-BFEB-B8C13B1C69E6}"/>
              </a:ext>
            </a:extLst>
          </p:cNvPr>
          <p:cNvSpPr/>
          <p:nvPr/>
        </p:nvSpPr>
        <p:spPr>
          <a:xfrm>
            <a:off x="1535837" y="5769864"/>
            <a:ext cx="914400" cy="9144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3</a:t>
            </a:r>
            <a:endParaRPr lang="en-IN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xmlns="" id="{FFB874DD-FA12-430B-A65A-673A77054483}"/>
              </a:ext>
            </a:extLst>
          </p:cNvPr>
          <p:cNvSpPr/>
          <p:nvPr/>
        </p:nvSpPr>
        <p:spPr>
          <a:xfrm>
            <a:off x="3392750" y="5769864"/>
            <a:ext cx="914400" cy="9144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4</a:t>
            </a:r>
            <a:endParaRPr lang="en-IN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xmlns="" id="{3D47E3C2-B4A9-4E34-8367-C486E0FA2180}"/>
              </a:ext>
            </a:extLst>
          </p:cNvPr>
          <p:cNvSpPr/>
          <p:nvPr/>
        </p:nvSpPr>
        <p:spPr>
          <a:xfrm>
            <a:off x="341376" y="5998464"/>
            <a:ext cx="914400" cy="5486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Mean</a:t>
            </a:r>
            <a:endParaRPr lang="en-IN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442DAA8C-9E50-4F60-A72D-09C7E449B4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4812" y="1867439"/>
            <a:ext cx="4737479" cy="366834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298BDDA7-29CF-474F-BC4C-1B05BF47362B}"/>
              </a:ext>
            </a:extLst>
          </p:cNvPr>
          <p:cNvSpPr txBox="1"/>
          <p:nvPr/>
        </p:nvSpPr>
        <p:spPr>
          <a:xfrm>
            <a:off x="7884852" y="5743432"/>
            <a:ext cx="1875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Regression Line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830902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E85B9A3B-A78A-4E72-8122-94D3C1824B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C770A-37CC-4D62-B2C3-EBEAFCB0371F}" type="datetime1">
              <a:rPr lang="en-US" smtClean="0"/>
              <a:pPr/>
              <a:t>3/9/2019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359E0282-48AA-46CE-B644-1C9B966AA4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Punit Kumar Johari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5C79ACF7-E854-4601-8667-7B61B5423D37}"/>
              </a:ext>
            </a:extLst>
          </p:cNvPr>
          <p:cNvSpPr txBox="1"/>
          <p:nvPr/>
        </p:nvSpPr>
        <p:spPr>
          <a:xfrm>
            <a:off x="2379215" y="451517"/>
            <a:ext cx="68924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solidFill>
                  <a:schemeClr val="accent2">
                    <a:lumMod val="75000"/>
                  </a:schemeClr>
                </a:solidFill>
              </a:rPr>
              <a:t>Intuition behind the regression Line</a:t>
            </a:r>
            <a:endParaRPr lang="en-IN" sz="3200" dirty="0">
              <a:solidFill>
                <a:schemeClr val="accent2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xmlns="" Requires="a14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A4644286-D0C3-4F7E-A92E-F0F458E4873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36751826"/>
                  </p:ext>
                </p:extLst>
              </p:nvPr>
            </p:nvGraphicFramePr>
            <p:xfrm>
              <a:off x="2086252" y="1545288"/>
              <a:ext cx="5930283" cy="226323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42655">
                      <a:extLst>
                        <a:ext uri="{9D8B030D-6E8A-4147-A177-3AD203B41FA5}">
                          <a16:colId xmlns:a16="http://schemas.microsoft.com/office/drawing/2014/main" val="727858755"/>
                        </a:ext>
                      </a:extLst>
                    </a:gridCol>
                    <a:gridCol w="1196907">
                      <a:extLst>
                        <a:ext uri="{9D8B030D-6E8A-4147-A177-3AD203B41FA5}">
                          <a16:colId xmlns:a16="http://schemas.microsoft.com/office/drawing/2014/main" val="2950957445"/>
                        </a:ext>
                      </a:extLst>
                    </a:gridCol>
                    <a:gridCol w="1196907">
                      <a:extLst>
                        <a:ext uri="{9D8B030D-6E8A-4147-A177-3AD203B41FA5}">
                          <a16:colId xmlns:a16="http://schemas.microsoft.com/office/drawing/2014/main" val="2729652736"/>
                        </a:ext>
                      </a:extLst>
                    </a:gridCol>
                    <a:gridCol w="1196907">
                      <a:extLst>
                        <a:ext uri="{9D8B030D-6E8A-4147-A177-3AD203B41FA5}">
                          <a16:colId xmlns:a16="http://schemas.microsoft.com/office/drawing/2014/main" val="75240985"/>
                        </a:ext>
                      </a:extLst>
                    </a:gridCol>
                    <a:gridCol w="1196907">
                      <a:extLst>
                        <a:ext uri="{9D8B030D-6E8A-4147-A177-3AD203B41FA5}">
                          <a16:colId xmlns:a16="http://schemas.microsoft.com/office/drawing/2014/main" val="316570960"/>
                        </a:ext>
                      </a:extLst>
                    </a:gridCol>
                  </a:tblGrid>
                  <a:tr h="37720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X</a:t>
                          </a:r>
                          <a:endParaRPr lang="en-IN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Y</a:t>
                          </a:r>
                          <a:endParaRPr lang="en-IN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I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̇"/>
                                        <m:ctrlPr>
                                          <a:rPr lang="en-I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IN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IN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IN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I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IN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IN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IN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GB" b="1" i="1" smtClean="0">
                                    <a:latin typeface="Cambria Math" panose="02040503050406030204" pitchFamily="18" charset="0"/>
                                  </a:rPr>
                                  <m:t> ∗ </m:t>
                                </m:r>
                                <m:r>
                                  <a:rPr lang="en-IN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en-IN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95720088"/>
                      </a:ext>
                    </a:extLst>
                  </a:tr>
                  <a:tr h="37720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1</a:t>
                          </a:r>
                          <a:endParaRPr lang="en-IN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2</a:t>
                          </a:r>
                          <a:endParaRPr lang="en-IN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1</a:t>
                          </a:r>
                          <a:endParaRPr lang="en-IN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4</a:t>
                          </a:r>
                          <a:endParaRPr lang="en-IN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2</a:t>
                          </a:r>
                          <a:endParaRPr lang="en-IN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53375029"/>
                      </a:ext>
                    </a:extLst>
                  </a:tr>
                  <a:tr h="37720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2</a:t>
                          </a:r>
                          <a:endParaRPr lang="en-IN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4</a:t>
                          </a:r>
                          <a:endParaRPr lang="en-IN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4</a:t>
                          </a:r>
                          <a:endParaRPr lang="en-IN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16</a:t>
                          </a:r>
                          <a:endParaRPr lang="en-IN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8</a:t>
                          </a:r>
                          <a:endParaRPr lang="en-IN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41915755"/>
                      </a:ext>
                    </a:extLst>
                  </a:tr>
                  <a:tr h="37720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3</a:t>
                          </a:r>
                          <a:endParaRPr lang="en-IN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5</a:t>
                          </a:r>
                          <a:endParaRPr lang="en-IN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9</a:t>
                          </a:r>
                          <a:endParaRPr lang="en-IN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25</a:t>
                          </a:r>
                          <a:endParaRPr lang="en-IN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15</a:t>
                          </a:r>
                          <a:endParaRPr lang="en-IN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32071525"/>
                      </a:ext>
                    </a:extLst>
                  </a:tr>
                  <a:tr h="37720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4</a:t>
                          </a:r>
                          <a:endParaRPr lang="en-IN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4</a:t>
                          </a:r>
                          <a:endParaRPr lang="en-IN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16</a:t>
                          </a:r>
                          <a:endParaRPr lang="en-IN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16</a:t>
                          </a:r>
                          <a:endParaRPr lang="en-IN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16</a:t>
                          </a:r>
                          <a:endParaRPr lang="en-IN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67723967"/>
                      </a:ext>
                    </a:extLst>
                  </a:tr>
                  <a:tr h="37720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5</a:t>
                          </a:r>
                          <a:endParaRPr lang="en-IN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5</a:t>
                          </a:r>
                          <a:endParaRPr lang="en-IN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25</a:t>
                          </a:r>
                          <a:endParaRPr lang="en-IN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25</a:t>
                          </a:r>
                          <a:endParaRPr lang="en-IN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25</a:t>
                          </a:r>
                          <a:endParaRPr lang="en-IN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2417499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A4644286-D0C3-4F7E-A92E-F0F458E4873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xmlns="" xmlns:a14="http://schemas.microsoft.com/office/drawing/2010/main" val="2236751826"/>
                  </p:ext>
                </p:extLst>
              </p:nvPr>
            </p:nvGraphicFramePr>
            <p:xfrm>
              <a:off x="2086252" y="1545288"/>
              <a:ext cx="5930283" cy="226323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42655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727858755"/>
                        </a:ext>
                      </a:extLst>
                    </a:gridCol>
                    <a:gridCol w="1196907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2950957445"/>
                        </a:ext>
                      </a:extLst>
                    </a:gridCol>
                    <a:gridCol w="1196907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2729652736"/>
                        </a:ext>
                      </a:extLst>
                    </a:gridCol>
                    <a:gridCol w="1196907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75240985"/>
                        </a:ext>
                      </a:extLst>
                    </a:gridCol>
                    <a:gridCol w="1196907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316570960"/>
                        </a:ext>
                      </a:extLst>
                    </a:gridCol>
                  </a:tblGrid>
                  <a:tr h="37720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X</a:t>
                          </a:r>
                          <a:endParaRPr lang="en-IN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Y</a:t>
                          </a:r>
                          <a:endParaRPr lang="en-IN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95431" t="-8065" r="-201523" b="-5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96939" t="-8065" r="-102551" b="-5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94924" t="-8065" r="-2030" b="-52258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695720088"/>
                      </a:ext>
                    </a:extLst>
                  </a:tr>
                  <a:tr h="37720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1</a:t>
                          </a:r>
                          <a:endParaRPr lang="en-IN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2</a:t>
                          </a:r>
                          <a:endParaRPr lang="en-IN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1</a:t>
                          </a:r>
                          <a:endParaRPr lang="en-IN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4</a:t>
                          </a:r>
                          <a:endParaRPr lang="en-IN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2</a:t>
                          </a:r>
                          <a:endParaRPr lang="en-IN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2353375029"/>
                      </a:ext>
                    </a:extLst>
                  </a:tr>
                  <a:tr h="37720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2</a:t>
                          </a:r>
                          <a:endParaRPr lang="en-IN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4</a:t>
                          </a:r>
                          <a:endParaRPr lang="en-IN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4</a:t>
                          </a:r>
                          <a:endParaRPr lang="en-IN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16</a:t>
                          </a:r>
                          <a:endParaRPr lang="en-IN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8</a:t>
                          </a:r>
                          <a:endParaRPr lang="en-IN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3241915755"/>
                      </a:ext>
                    </a:extLst>
                  </a:tr>
                  <a:tr h="37720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3</a:t>
                          </a:r>
                          <a:endParaRPr lang="en-IN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5</a:t>
                          </a:r>
                          <a:endParaRPr lang="en-IN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9</a:t>
                          </a:r>
                          <a:endParaRPr lang="en-IN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25</a:t>
                          </a:r>
                          <a:endParaRPr lang="en-IN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15</a:t>
                          </a:r>
                          <a:endParaRPr lang="en-IN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2432071525"/>
                      </a:ext>
                    </a:extLst>
                  </a:tr>
                  <a:tr h="37720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4</a:t>
                          </a:r>
                          <a:endParaRPr lang="en-IN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4</a:t>
                          </a:r>
                          <a:endParaRPr lang="en-IN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16</a:t>
                          </a:r>
                          <a:endParaRPr lang="en-IN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16</a:t>
                          </a:r>
                          <a:endParaRPr lang="en-IN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16</a:t>
                          </a:r>
                          <a:endParaRPr lang="en-IN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3667723967"/>
                      </a:ext>
                    </a:extLst>
                  </a:tr>
                  <a:tr h="37720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5</a:t>
                          </a:r>
                          <a:endParaRPr lang="en-IN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5</a:t>
                          </a:r>
                          <a:endParaRPr lang="en-IN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25</a:t>
                          </a:r>
                          <a:endParaRPr lang="en-IN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25</a:t>
                          </a:r>
                          <a:endParaRPr lang="en-IN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25</a:t>
                          </a:r>
                          <a:endParaRPr lang="en-IN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42241749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6283A398-224E-449D-9664-0E3B9F34A178}"/>
              </a:ext>
            </a:extLst>
          </p:cNvPr>
          <p:cNvSpPr txBox="1"/>
          <p:nvPr/>
        </p:nvSpPr>
        <p:spPr>
          <a:xfrm>
            <a:off x="3941685" y="1036292"/>
            <a:ext cx="4853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Drawing the Equation of the Regression line</a:t>
            </a:r>
            <a:endParaRPr lang="en-IN" dirty="0"/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ECE0988-0665-4E4D-BAAA-7FD1BB81F3FE}"/>
                  </a:ext>
                </a:extLst>
              </p:cNvPr>
              <p:cNvSpPr txBox="1"/>
              <p:nvPr/>
            </p:nvSpPr>
            <p:spPr>
              <a:xfrm>
                <a:off x="8558074" y="2574524"/>
                <a:ext cx="1994841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IN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i="1">
                          <a:latin typeface="Cambria Math" panose="02040503050406030204" pitchFamily="18" charset="0"/>
                        </a:rPr>
                        <m:t>𝑚𝑥</m:t>
                      </m:r>
                      <m:r>
                        <a:rPr lang="en-IN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N" i="1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IN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IN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smtClean="0">
                          <a:latin typeface="Cambria Math" panose="02040503050406030204" pitchFamily="18" charset="0"/>
                        </a:rPr>
                        <m:t>0.6</m:t>
                      </m:r>
                      <m:r>
                        <a:rPr lang="en-IN" i="0">
                          <a:latin typeface="Cambria Math" panose="02040503050406030204" pitchFamily="18" charset="0"/>
                        </a:rPr>
                        <m:t>∗3+2.2</m:t>
                      </m:r>
                    </m:oMath>
                  </m:oMathPara>
                </a14:m>
                <a:endParaRPr lang="en-GB" dirty="0"/>
              </a:p>
              <a:p>
                <a:r>
                  <a:rPr lang="en-IN" dirty="0"/>
                  <a:t>	= 4</a:t>
                </a:r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4ECE0988-0665-4E4D-BAAA-7FD1BB81F3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8074" y="2574524"/>
                <a:ext cx="1994841" cy="923330"/>
              </a:xfrm>
              <a:prstGeom prst="rect">
                <a:avLst/>
              </a:prstGeom>
              <a:blipFill>
                <a:blip r:embed="rId3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xmlns="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8254131-87D6-4519-9F70-33BD3E48823B}"/>
                  </a:ext>
                </a:extLst>
              </p:cNvPr>
              <p:cNvSpPr txBox="1"/>
              <p:nvPr/>
            </p:nvSpPr>
            <p:spPr>
              <a:xfrm>
                <a:off x="2281562" y="3925695"/>
                <a:ext cx="9466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i="1" smtClean="0">
                          <a:latin typeface="Cambria Math" panose="02040503050406030204" pitchFamily="18" charset="0"/>
                        </a:rPr>
                        <m:t>𝛴</m:t>
                      </m:r>
                      <m:r>
                        <a:rPr lang="en-IN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0" smtClean="0">
                          <a:latin typeface="Cambria Math" panose="02040503050406030204" pitchFamily="18" charset="0"/>
                        </a:rPr>
                        <m:t>15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38254131-87D6-4519-9F70-33BD3E4882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1562" y="3925695"/>
                <a:ext cx="946669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xmlns="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B46234C-3D53-45B2-8633-8215E7203912}"/>
                  </a:ext>
                </a:extLst>
              </p:cNvPr>
              <p:cNvSpPr txBox="1"/>
              <p:nvPr/>
            </p:nvSpPr>
            <p:spPr>
              <a:xfrm>
                <a:off x="3388753" y="3903965"/>
                <a:ext cx="869725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</a:rPr>
                      <m:t>𝛴</m:t>
                    </m:r>
                    <m:r>
                      <a:rPr lang="en-IN"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dirty="0"/>
                  <a:t>20</a:t>
                </a:r>
              </a:p>
              <a:p>
                <a:endParaRPr lang="en-IN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DB46234C-3D53-45B2-8633-8215E72039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8753" y="3903965"/>
                <a:ext cx="869725" cy="646331"/>
              </a:xfrm>
              <a:prstGeom prst="rect">
                <a:avLst/>
              </a:prstGeom>
              <a:blipFill>
                <a:blip r:embed="rId5"/>
                <a:stretch>
                  <a:fillRect t="-4717" r="-559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xmlns="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E58D2C5-04F3-4B1F-B88A-E59BFDE597C4}"/>
                  </a:ext>
                </a:extLst>
              </p:cNvPr>
              <p:cNvSpPr txBox="1"/>
              <p:nvPr/>
            </p:nvSpPr>
            <p:spPr>
              <a:xfrm>
                <a:off x="4738358" y="3925695"/>
                <a:ext cx="9466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i="1" smtClean="0">
                          <a:latin typeface="Cambria Math" panose="02040503050406030204" pitchFamily="18" charset="0"/>
                        </a:rPr>
                        <m:t>𝛴</m:t>
                      </m:r>
                      <m:r>
                        <a:rPr lang="en-IN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0" smtClean="0">
                          <a:latin typeface="Cambria Math" panose="02040503050406030204" pitchFamily="18" charset="0"/>
                        </a:rPr>
                        <m:t>25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DE58D2C5-04F3-4B1F-B88A-E59BFDE597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8358" y="3925695"/>
                <a:ext cx="946669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xmlns="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E8905B4-57F8-4BA8-AA52-1D5CD99C3C22}"/>
                  </a:ext>
                </a:extLst>
              </p:cNvPr>
              <p:cNvSpPr txBox="1"/>
              <p:nvPr/>
            </p:nvSpPr>
            <p:spPr>
              <a:xfrm>
                <a:off x="5891197" y="3926452"/>
                <a:ext cx="946669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i="1" smtClean="0">
                          <a:latin typeface="Cambria Math" panose="02040503050406030204" pitchFamily="18" charset="0"/>
                        </a:rPr>
                        <m:t>𝛴</m:t>
                      </m:r>
                      <m:r>
                        <a:rPr lang="en-IN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0" smtClean="0">
                          <a:latin typeface="Cambria Math" panose="02040503050406030204" pitchFamily="18" charset="0"/>
                        </a:rPr>
                        <m:t>86</m:t>
                      </m:r>
                    </m:oMath>
                  </m:oMathPara>
                </a14:m>
                <a:endParaRPr lang="en-IN" dirty="0"/>
              </a:p>
              <a:p>
                <a:endParaRPr lang="en-IN" dirty="0"/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1E8905B4-57F8-4BA8-AA52-1D5CD99C3C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1197" y="3926452"/>
                <a:ext cx="946669" cy="6463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xmlns="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EAB1BF9-A154-4CA4-92F4-D6B819B250EC}"/>
                  </a:ext>
                </a:extLst>
              </p:cNvPr>
              <p:cNvSpPr txBox="1"/>
              <p:nvPr/>
            </p:nvSpPr>
            <p:spPr>
              <a:xfrm>
                <a:off x="7013360" y="3903964"/>
                <a:ext cx="946669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i="1" smtClean="0">
                          <a:latin typeface="Cambria Math" panose="02040503050406030204" pitchFamily="18" charset="0"/>
                        </a:rPr>
                        <m:t>𝛴</m:t>
                      </m:r>
                      <m:r>
                        <a:rPr lang="en-IN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0" smtClean="0">
                          <a:latin typeface="Cambria Math" panose="02040503050406030204" pitchFamily="18" charset="0"/>
                        </a:rPr>
                        <m:t>66</m:t>
                      </m:r>
                    </m:oMath>
                  </m:oMathPara>
                </a14:m>
                <a:endParaRPr lang="en-IN" dirty="0"/>
              </a:p>
              <a:p>
                <a:endParaRPr lang="en-IN" dirty="0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FEAB1BF9-A154-4CA4-92F4-D6B819B250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3360" y="3903964"/>
                <a:ext cx="946669" cy="64633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xmlns="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BC9739C-7367-4158-BC0D-D14C3B66F4BF}"/>
                  </a:ext>
                </a:extLst>
              </p:cNvPr>
              <p:cNvSpPr txBox="1"/>
              <p:nvPr/>
            </p:nvSpPr>
            <p:spPr>
              <a:xfrm>
                <a:off x="1276331" y="4542130"/>
                <a:ext cx="3237425" cy="7189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I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 ∗</m:t>
                          </m:r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𝑥𝑦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)−(</m:t>
                              </m:r>
                              <m:nary>
                                <m:naryPr>
                                  <m:chr m:val="∑"/>
                                  <m:subHide m:val="on"/>
                                  <m:supHide m:val="on"/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 ∗</m:t>
                                  </m:r>
                                </m:e>
                              </m:nary>
                              <m:nary>
                                <m:naryPr>
                                  <m:chr m:val="∑"/>
                                  <m:subHide m:val="on"/>
                                  <m:supHide m:val="on"/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nary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 ∗ </m:t>
                          </m:r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p>
                                <m:sSup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) − </m:t>
                              </m:r>
                              <m:sSup>
                                <m:sSup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nary>
                                    <m:naryPr>
                                      <m:chr m:val="∑"/>
                                      <m:subHide m:val="on"/>
                                      <m:supHide m:val="on"/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/>
                                    <m:sup/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nary>
                                </m:e>
                                <m:sup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en-IN" dirty="0"/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xmlns="" id="{6BC9739C-7367-4158-BC0D-D14C3B66F4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6331" y="4542130"/>
                <a:ext cx="3237425" cy="71891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xmlns="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9600DB3-D053-4D7B-89B7-0D0BFBF93F7D}"/>
                  </a:ext>
                </a:extLst>
              </p:cNvPr>
              <p:cNvSpPr txBox="1"/>
              <p:nvPr/>
            </p:nvSpPr>
            <p:spPr>
              <a:xfrm>
                <a:off x="4702089" y="4580346"/>
                <a:ext cx="2450238" cy="6806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400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5 ∗66</m:t>
                            </m:r>
                          </m:e>
                        </m:d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−(15 ∗20)</m:t>
                        </m:r>
                      </m:num>
                      <m:den>
                        <m:d>
                          <m:dPr>
                            <m:ctrlP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5 ∗55</m:t>
                            </m:r>
                          </m:e>
                        </m:d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−225</m:t>
                        </m:r>
                      </m:den>
                    </m:f>
                  </m:oMath>
                </a14:m>
                <a:endParaRPr lang="en-IN" sz="24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xmlns="" id="{F9600DB3-D053-4D7B-89B7-0D0BFBF93F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2089" y="4580346"/>
                <a:ext cx="2450238" cy="680699"/>
              </a:xfrm>
              <a:prstGeom prst="rect">
                <a:avLst/>
              </a:prstGeom>
              <a:blipFill>
                <a:blip r:embed="rId10"/>
                <a:stretch>
                  <a:fillRect l="-746" b="-89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8EA92883-E608-4281-9E39-64BF483AC29F}"/>
              </a:ext>
            </a:extLst>
          </p:cNvPr>
          <p:cNvSpPr txBox="1"/>
          <p:nvPr/>
        </p:nvSpPr>
        <p:spPr>
          <a:xfrm>
            <a:off x="7340660" y="4716921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= 0.6</a:t>
            </a:r>
            <a:endParaRPr lang="en-IN" dirty="0"/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7D86F94-A5FD-4B07-BBFA-E3AF22121A15}"/>
                  </a:ext>
                </a:extLst>
              </p:cNvPr>
              <p:cNvSpPr txBox="1"/>
              <p:nvPr/>
            </p:nvSpPr>
            <p:spPr>
              <a:xfrm>
                <a:off x="1171852" y="5562032"/>
                <a:ext cx="3728622" cy="6973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I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IN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 ∗ </m:t>
                              </m:r>
                            </m:e>
                          </m:nary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IN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p>
                                <m:sSupPr>
                                  <m:ctrlPr>
                                    <a:rPr lang="en-I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IN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IN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) −(</m:t>
                              </m:r>
                              <m:nary>
                                <m:naryPr>
                                  <m:chr m:val="∑"/>
                                  <m:subHide m:val="on"/>
                                  <m:supHide m:val="on"/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nary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 ∗</m:t>
                              </m:r>
                              <m:nary>
                                <m:naryPr>
                                  <m:chr m:val="∑"/>
                                  <m:subHide m:val="on"/>
                                  <m:supHide m:val="on"/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𝑥𝑦</m:t>
                                  </m:r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nary>
                            </m:e>
                          </m:nary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 ∗ </m:t>
                          </m:r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p>
                                <m:sSup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) − </m:t>
                              </m:r>
                              <m:sSup>
                                <m:sSup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nary>
                                    <m:naryPr>
                                      <m:chr m:val="∑"/>
                                      <m:subHide m:val="on"/>
                                      <m:supHide m:val="on"/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/>
                                    <m:sup/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nary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en-IN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xmlns="" id="{87D86F94-A5FD-4B07-BBFA-E3AF22121A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1852" y="5562032"/>
                <a:ext cx="3728622" cy="69730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D2A5D6E3-8065-4773-952E-5D7ECE3FC37D}"/>
              </a:ext>
            </a:extLst>
          </p:cNvPr>
          <p:cNvSpPr txBox="1"/>
          <p:nvPr/>
        </p:nvSpPr>
        <p:spPr>
          <a:xfrm>
            <a:off x="4983443" y="5741411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= 2.2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26040652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E85B9A3B-A78A-4E72-8122-94D3C1824B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C770A-37CC-4D62-B2C3-EBEAFCB0371F}" type="datetime1">
              <a:rPr lang="en-US" smtClean="0"/>
              <a:pPr/>
              <a:t>3/9/2019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359E0282-48AA-46CE-B644-1C9B966AA4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Punit Kumar Johari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5C79ACF7-E854-4601-8667-7B61B5423D37}"/>
              </a:ext>
            </a:extLst>
          </p:cNvPr>
          <p:cNvSpPr txBox="1"/>
          <p:nvPr/>
        </p:nvSpPr>
        <p:spPr>
          <a:xfrm>
            <a:off x="2379215" y="451517"/>
            <a:ext cx="68924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solidFill>
                  <a:schemeClr val="accent2">
                    <a:lumMod val="75000"/>
                  </a:schemeClr>
                </a:solidFill>
              </a:rPr>
              <a:t>Intuition behind the regression Line</a:t>
            </a:r>
            <a:endParaRPr lang="en-IN" sz="32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6283A398-224E-449D-9664-0E3B9F34A178}"/>
              </a:ext>
            </a:extLst>
          </p:cNvPr>
          <p:cNvSpPr txBox="1"/>
          <p:nvPr/>
        </p:nvSpPr>
        <p:spPr>
          <a:xfrm>
            <a:off x="2485348" y="1036292"/>
            <a:ext cx="66801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Lets find out the predicted values of Y for corresponding values of X using the linear equation where m-0.6 and c=2.2</a:t>
            </a:r>
            <a:endParaRPr lang="en-IN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EE9E55C8-1D00-4EE8-94C1-032F5FBAAB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82623"/>
            <a:ext cx="11972925" cy="4373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6105084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xmlns="" id="{982413CC-69E6-4BDA-A88D-E4EF8F95B27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xmlns="" id="{4F1F7357-8633-4CE7-BF80-475EE8A2FAE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xmlns="" id="{E402FE4E-C12D-497C-AF81-F08E4E02B45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>
                <a:gd name="T0" fmla="*/ 813 w 813"/>
                <a:gd name="T1" fmla="*/ 0 h 1440"/>
                <a:gd name="T2" fmla="*/ 435 w 81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xmlns="" id="{59247B10-170D-4E62-849A-38FCB43C6AF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>
                <a:gd name="T0" fmla="*/ 324 w 324"/>
                <a:gd name="T1" fmla="*/ 117 h 117"/>
                <a:gd name="T2" fmla="*/ 0 w 324"/>
                <a:gd name="T3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xmlns="" id="{89A587A7-1BEF-45AA-9EFC-6558A8749CE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>
                <a:gd name="T0" fmla="*/ 0 w 404"/>
                <a:gd name="T1" fmla="*/ 385 h 385"/>
                <a:gd name="T2" fmla="*/ 404 w 404"/>
                <a:gd name="T3" fmla="*/ 0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xmlns="" id="{AC25B5A1-6EF7-44EC-A2F0-1EDC96A79B0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>
                <a:gd name="T0" fmla="*/ 774 w 774"/>
                <a:gd name="T1" fmla="*/ 0 h 1440"/>
                <a:gd name="T2" fmla="*/ 411 w 774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xmlns="" id="{80B8582C-7E17-4115-9FF1-979C8405CB5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>
                <a:gd name="T0" fmla="*/ 203 w 203"/>
                <a:gd name="T1" fmla="*/ 77 h 77"/>
                <a:gd name="T2" fmla="*/ 0 w 203"/>
                <a:gd name="T3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xmlns="" id="{F6C4AB66-7A18-4E51-935B-237F4CA8272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>
                <a:gd name="T0" fmla="*/ 0 w 351"/>
                <a:gd name="T1" fmla="*/ 332 h 332"/>
                <a:gd name="T2" fmla="*/ 351 w 351"/>
                <a:gd name="T3" fmla="*/ 0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xmlns="" id="{CDF12911-A240-4580-8788-0C49DB1FEDB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>
                <a:gd name="T0" fmla="*/ 762 w 762"/>
                <a:gd name="T1" fmla="*/ 0 h 1440"/>
                <a:gd name="T2" fmla="*/ 403 w 76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xmlns="" id="{EAE0F5DE-442D-4F6C-B02C-2568ED19585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>
                <a:gd name="T0" fmla="*/ 140 w 140"/>
                <a:gd name="T1" fmla="*/ 54 h 54"/>
                <a:gd name="T2" fmla="*/ 0 w 140"/>
                <a:gd name="T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xmlns="" id="{4F24A002-AFDE-4034-85BE-CBF005AE923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>
                <a:gd name="T0" fmla="*/ 0 w 321"/>
                <a:gd name="T1" fmla="*/ 302 h 302"/>
                <a:gd name="T2" fmla="*/ 321 w 321"/>
                <a:gd name="T3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xmlns="" id="{36F0721E-B4B0-4A6C-A92C-F8DE92D3AC0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>
                <a:gd name="T0" fmla="*/ 683 w 683"/>
                <a:gd name="T1" fmla="*/ 0 h 1440"/>
                <a:gd name="T2" fmla="*/ 355 w 68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xmlns="" id="{54D2DC98-69F8-4F2F-9D45-BDFFA5E2BBB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>
                <a:gd name="T0" fmla="*/ 0 w 287"/>
                <a:gd name="T1" fmla="*/ 279 h 279"/>
                <a:gd name="T2" fmla="*/ 287 w 287"/>
                <a:gd name="T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6">
              <a:extLst>
                <a:ext uri="{FF2B5EF4-FFF2-40B4-BE49-F238E27FC236}">
                  <a16:creationId xmlns:a16="http://schemas.microsoft.com/office/drawing/2014/main" xmlns="" id="{0A636E33-DC38-40B9-B941-037E5D8603F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>
                <a:gd name="T0" fmla="*/ 680 w 680"/>
                <a:gd name="T1" fmla="*/ 0 h 1440"/>
                <a:gd name="T2" fmla="*/ 337 w 68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xmlns="" id="{03D30690-68C2-4AEC-9789-1495D97E194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>
                <a:gd name="T0" fmla="*/ 0 w 250"/>
                <a:gd name="T1" fmla="*/ 242 h 242"/>
                <a:gd name="T2" fmla="*/ 250 w 250"/>
                <a:gd name="T3" fmla="*/ 0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xmlns="" id="{1020B1B9-821B-49FB-BDC9-57DA08CBC30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>
                <a:gd name="T0" fmla="*/ 720 w 720"/>
                <a:gd name="T1" fmla="*/ 0 h 1440"/>
                <a:gd name="T2" fmla="*/ 362 w 7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xmlns="" id="{720EDCE4-8B18-413F-989E-E79628E5AF1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>
                <a:gd name="T0" fmla="*/ 0 w 185"/>
                <a:gd name="T1" fmla="*/ 167 h 167"/>
                <a:gd name="T2" fmla="*/ 185 w 185"/>
                <a:gd name="T3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xmlns="" id="{8563351E-0DDD-4FC8-8D0C-1E446E3C1B5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>
                <a:gd name="T0" fmla="*/ 572 w 572"/>
                <a:gd name="T1" fmla="*/ 0 h 1440"/>
                <a:gd name="T2" fmla="*/ 164 w 57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1">
              <a:extLst>
                <a:ext uri="{FF2B5EF4-FFF2-40B4-BE49-F238E27FC236}">
                  <a16:creationId xmlns:a16="http://schemas.microsoft.com/office/drawing/2014/main" xmlns="" id="{15E8B705-64E7-4513-B3CB-BF46C35732B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>
                <a:gd name="T0" fmla="*/ 620 w 620"/>
                <a:gd name="T1" fmla="*/ 0 h 1440"/>
                <a:gd name="T2" fmla="*/ 186 w 6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xmlns="" id="{30DAEE1C-EBB5-47F5-9E76-564FCFDBFC2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>
                <a:gd name="T0" fmla="*/ 506 w 506"/>
                <a:gd name="T1" fmla="*/ 0 h 1440"/>
                <a:gd name="T2" fmla="*/ 171 w 506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xmlns="" id="{EDB255E9-A3E2-4098-99A1-FE38FAD15DA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>
                <a:gd name="T0" fmla="*/ 373 w 373"/>
                <a:gd name="T1" fmla="*/ 0 h 673"/>
                <a:gd name="T2" fmla="*/ 0 w 373"/>
                <a:gd name="T3" fmla="*/ 673 h 6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xmlns="" id="{D2507F2A-27AF-4833-8273-5FC9A988639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>
                <a:gd name="T0" fmla="*/ 0 w 45"/>
                <a:gd name="T1" fmla="*/ 0 h 174"/>
                <a:gd name="T2" fmla="*/ 45 w 45"/>
                <a:gd name="T3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xmlns="" id="{8DFB8904-0CB8-45AD-ABD2-F7A582365E8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>
                <a:gd name="T0" fmla="*/ 329 w 329"/>
                <a:gd name="T1" fmla="*/ 0 h 469"/>
                <a:gd name="T2" fmla="*/ 0 w 329"/>
                <a:gd name="T3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B3AEEFB1-6A7E-45C5-8F1E-49223F915A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9287" y="798881"/>
            <a:ext cx="8673427" cy="1048945"/>
          </a:xfrm>
        </p:spPr>
        <p:txBody>
          <a:bodyPr>
            <a:normAutofit/>
          </a:bodyPr>
          <a:lstStyle/>
          <a:p>
            <a:r>
              <a:rPr lang="en-GB">
                <a:solidFill>
                  <a:schemeClr val="tx1"/>
                </a:solidFill>
              </a:rPr>
              <a:t>Content</a:t>
            </a:r>
            <a:endParaRPr lang="en-IN">
              <a:solidFill>
                <a:schemeClr val="tx1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xmlns="" id="{9AA07B15-50EA-4469-B1D8-AC427AB1472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xmlns="" val="1198334730"/>
              </p:ext>
            </p:extLst>
          </p:nvPr>
        </p:nvGraphicFramePr>
        <p:xfrm>
          <a:off x="807722" y="1990976"/>
          <a:ext cx="10576558" cy="41754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C7046613-76D8-4CF4-B793-8218F7C16B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9D523-2966-4CF3-A235-3DAF18A7C692}" type="datetime1">
              <a:rPr lang="en-US" smtClean="0"/>
              <a:pPr/>
              <a:t>3/9/2019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9AD9D575-162B-4F37-98BB-6223AD1881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Punit Kumar Johari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506923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E85B9A3B-A78A-4E72-8122-94D3C1824B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C770A-37CC-4D62-B2C3-EBEAFCB0371F}" type="datetime1">
              <a:rPr lang="en-US" smtClean="0"/>
              <a:pPr/>
              <a:t>3/9/2019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359E0282-48AA-46CE-B644-1C9B966AA4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Punit Kumar Johari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5C79ACF7-E854-4601-8667-7B61B5423D37}"/>
              </a:ext>
            </a:extLst>
          </p:cNvPr>
          <p:cNvSpPr txBox="1"/>
          <p:nvPr/>
        </p:nvSpPr>
        <p:spPr>
          <a:xfrm>
            <a:off x="2379215" y="451517"/>
            <a:ext cx="68924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solidFill>
                  <a:schemeClr val="accent2">
                    <a:lumMod val="75000"/>
                  </a:schemeClr>
                </a:solidFill>
              </a:rPr>
              <a:t>Intuition behind the regression Line</a:t>
            </a:r>
            <a:endParaRPr lang="en-IN" sz="32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6283A398-224E-449D-9664-0E3B9F34A178}"/>
              </a:ext>
            </a:extLst>
          </p:cNvPr>
          <p:cNvSpPr txBox="1"/>
          <p:nvPr/>
        </p:nvSpPr>
        <p:spPr>
          <a:xfrm>
            <a:off x="2485348" y="1036292"/>
            <a:ext cx="66801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Lets find out the predicted values of Y for corresponding values of X using the linear equation where m=0.6 and c=2.2</a:t>
            </a: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FB88BB88-5C03-4C1C-B5CD-74A35E5431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226" y="1746208"/>
            <a:ext cx="11813547" cy="4113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9455903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E85B9A3B-A78A-4E72-8122-94D3C1824B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C770A-37CC-4D62-B2C3-EBEAFCB0371F}" type="datetime1">
              <a:rPr lang="en-US" smtClean="0"/>
              <a:pPr/>
              <a:t>3/9/2019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359E0282-48AA-46CE-B644-1C9B966AA4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Punit Kumar Johari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5C79ACF7-E854-4601-8667-7B61B5423D37}"/>
              </a:ext>
            </a:extLst>
          </p:cNvPr>
          <p:cNvSpPr txBox="1"/>
          <p:nvPr/>
        </p:nvSpPr>
        <p:spPr>
          <a:xfrm>
            <a:off x="2379215" y="451517"/>
            <a:ext cx="47003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solidFill>
                  <a:schemeClr val="accent2">
                    <a:lumMod val="75000"/>
                  </a:schemeClr>
                </a:solidFill>
              </a:rPr>
              <a:t>Finding the Best Fit Line</a:t>
            </a:r>
            <a:endParaRPr lang="en-IN" sz="32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6283A398-224E-449D-9664-0E3B9F34A178}"/>
              </a:ext>
            </a:extLst>
          </p:cNvPr>
          <p:cNvSpPr txBox="1"/>
          <p:nvPr/>
        </p:nvSpPr>
        <p:spPr>
          <a:xfrm>
            <a:off x="2485348" y="1036292"/>
            <a:ext cx="81678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7030A0"/>
                </a:solidFill>
              </a:rPr>
              <a:t>Minimizing the Distance: </a:t>
            </a:r>
            <a:r>
              <a:rPr lang="en-GB" dirty="0"/>
              <a:t>There are lots of ways to minimize the distance between the line and the data points like Sum of Squared errors, Sum of Absolute errors, Root Mean Square error etc.</a:t>
            </a: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B8229368-331A-431A-BEDB-7675D5209A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9215" y="2223396"/>
            <a:ext cx="7905750" cy="4003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6735565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9826659-9A42-49A3-A593-D31618F5B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Multiple Linear Regression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255ECD8C-A5AD-4372-9357-4C5E3266DC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9657521-27F3-4C85-BC2A-A3393ECD43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41F80-A141-4BCA-BF3B-839633499CB7}" type="datetime1">
              <a:rPr lang="en-US" smtClean="0"/>
              <a:pPr/>
              <a:t>3/9/2019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F18560C9-24CB-4EFF-B8AD-EC9944C4FE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Punit Kumar Johari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6416762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E2366EBA-92FD-44AE-87A9-25E5135EB2C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-1"/>
            <a:ext cx="12192000" cy="68692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xmlns="" id="{B437F5FC-01F7-4EB4-81E7-C27D917E955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xmlns="" id="{4B0CFF10-4805-4BFA-961B-1F60DAEB948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xmlns="" id="{BE054536-C03E-4857-B4AE-D687A58F9A9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xmlns="" id="{FE33E51C-23D8-43F5-98C4-A2ED2C4C99C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xmlns="" id="{89E18891-DEB2-4CFD-A907-2868B2A9105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xmlns="" id="{0002C1BB-DB60-4314-A2FC-203E54D94C7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xmlns="" id="{9B75BDFA-6D78-4FB1-9F21-5280855C49F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xmlns="" id="{0B632D6B-A327-41AB-BBCF-9A03AD2AB73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xmlns="" id="{F514BBC5-1736-4813-BECB-5A6B6738E58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xmlns="" id="{94A2C868-7AEC-4209-BFA3-7185B11D330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xmlns="" id="{FF56CB70-2B25-4695-ADC8-6092D0D1129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xmlns="" id="{BA411BEF-2182-4458-B9AF-1634B5C2316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6">
              <a:extLst>
                <a:ext uri="{FF2B5EF4-FFF2-40B4-BE49-F238E27FC236}">
                  <a16:creationId xmlns:a16="http://schemas.microsoft.com/office/drawing/2014/main" xmlns="" id="{53F27E63-3F11-4C85-AC72-1EE8508C4C4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xmlns="" id="{68B589BA-F70F-4E0B-94B9-EEB83EDF3F2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xmlns="" id="{9D0B991D-CB0A-415F-8D77-A5565F66F0E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xmlns="" id="{701E99DE-74F0-41D1-BBF4-5A57053BB6C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xmlns="" id="{C02EE40A-8F17-4182-9495-9506463B794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1">
              <a:extLst>
                <a:ext uri="{FF2B5EF4-FFF2-40B4-BE49-F238E27FC236}">
                  <a16:creationId xmlns:a16="http://schemas.microsoft.com/office/drawing/2014/main" xmlns="" id="{924210CA-0A35-4127-925F-D4084B7DC39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xmlns="" id="{DC13CEF1-DD2D-474C-B81C-820CEF3D9C3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xmlns="" id="{F889481A-8038-43E6-8EF1-A5F802CEDF1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xmlns="" id="{128BD14A-9093-4854-A73A-F666B2ED2D2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xmlns="" id="{22D884F4-76EC-4371-B903-E79CF191E30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</p:grpSp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xmlns="" id="{7C462C46-EFB7-4580-9921-DFC346FCC3C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923665" y="0"/>
            <a:ext cx="10268336" cy="68692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F4B9A08B-E461-4076-8306-7511358221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485" y="841375"/>
            <a:ext cx="6230857" cy="1230570"/>
          </a:xfrm>
        </p:spPr>
        <p:txBody>
          <a:bodyPr anchor="t">
            <a:normAutofit/>
          </a:bodyPr>
          <a:lstStyle/>
          <a:p>
            <a:pPr algn="l"/>
            <a:r>
              <a:rPr lang="en-GB" sz="3600" dirty="0">
                <a:solidFill>
                  <a:schemeClr val="accent1"/>
                </a:solidFill>
              </a:rPr>
              <a:t>Multiple Linear Regression</a:t>
            </a:r>
            <a:endParaRPr lang="en-IN" sz="3600" dirty="0">
              <a:solidFill>
                <a:schemeClr val="accent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514B8A5B-C41C-43D3-845D-63EEEFC131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959100" y="320040"/>
            <a:ext cx="3851440" cy="32004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5F0A829D-6AEA-4C25-B563-3E41F349F2EB}" type="datetime1">
              <a:rPr lang="en-US">
                <a:solidFill>
                  <a:schemeClr val="tx1">
                    <a:lumMod val="65000"/>
                    <a:lumOff val="35000"/>
                  </a:schemeClr>
                </a:solidFill>
              </a:rPr>
              <a:pPr>
                <a:spcAft>
                  <a:spcPts val="600"/>
                </a:spcAft>
              </a:pPr>
              <a:t>3/9/2019</a:t>
            </a:fld>
            <a:endParaRPr 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7" name="Isosceles Triangle 36">
            <a:extLst>
              <a:ext uri="{FF2B5EF4-FFF2-40B4-BE49-F238E27FC236}">
                <a16:creationId xmlns:a16="http://schemas.microsoft.com/office/drawing/2014/main" xmlns="" id="{B8B918B4-AB10-4E3A-916E-A9625586EA4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5400000">
            <a:off x="1797903" y="954813"/>
            <a:ext cx="300774" cy="259288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xmlns="" id="{8457567D-345B-421C-9894-BE1AC92CCF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79725" y="1690142"/>
            <a:ext cx="8118476" cy="3950507"/>
          </a:xfr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A96027F2-EB6A-4501-B492-D58332038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80486" y="6227064"/>
            <a:ext cx="6568219" cy="320040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Punit Kumar Johari</a:t>
            </a:r>
          </a:p>
        </p:txBody>
      </p:sp>
    </p:spTree>
    <p:extLst>
      <p:ext uri="{BB962C8B-B14F-4D97-AF65-F5344CB8AC3E}">
        <p14:creationId xmlns:p14="http://schemas.microsoft.com/office/powerpoint/2010/main" xmlns="" val="12079086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xmlns="" id="{84DB7353-7D7A-431B-A5B6-A3845E6F2BB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xmlns="" id="{9E8D15D6-6183-4BE1-A315-C7EC9C1A53F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xmlns="" id="{82A253FA-4E60-4B4D-94B0-93ECFCF3098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xmlns="" id="{E1B39AD1-11BD-457B-822C-A873607F412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xmlns="" id="{CC286005-78D5-4BE4-AA8B-75CDC07E786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xmlns="" id="{09E4A22D-7E83-4F24-97FE-931A93CACC7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xmlns="" id="{4351E96B-8DD4-4D5E-A9F0-C47F5F33781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xmlns="" id="{BFF78610-2475-4756-9EC8-5DA7D8902D5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xmlns="" id="{C7ACAE44-681D-4CBC-B2AB-E5131DF5A86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xmlns="" id="{CA22E4A0-73AA-4722-9C16-F3AF9A33EC5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xmlns="" id="{BB36E626-EBEB-41C0-B224-8DB049DB4D7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xmlns="" id="{D603DEC5-BED4-4DB6-A253-F61CC367423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xmlns="" id="{86AE9DE6-CA9A-479B-A0FB-0E1BAC7A65E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xmlns="" id="{16CB8DC8-E75F-4574-A290-AAB7031BE8A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xmlns="" id="{1CA657E1-3A52-4C23-AA47-EBB2D5C4148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xmlns="" id="{ED4F701B-2A93-464F-A673-54EED5C4C4C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xmlns="" id="{9977C34F-F6C9-4749-B201-7B928802DFF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xmlns="" id="{3A913E6B-DBE9-4291-A34C-36069ECB8E6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xmlns="" id="{7D415C04-AB5C-4B76-9E49-EEBAEE64D04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xmlns="" id="{151FDC11-E872-4EAE-A597-822F9FE1708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xmlns="" id="{1B24766B-81CA-44C7-BF11-77A12BA4241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xmlns="" id="{1A2F9962-DEB8-461C-8B4C-C0ED0D8A7B7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Isosceles Triangle 32">
              <a:extLst>
                <a:ext uri="{FF2B5EF4-FFF2-40B4-BE49-F238E27FC236}">
                  <a16:creationId xmlns:a16="http://schemas.microsoft.com/office/drawing/2014/main" xmlns="" id="{C0672E08-EB09-4B8E-8522-24BBC2CFFD2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xmlns="" id="{3447AB64-F3EC-4A1F-BFD4-F0F9DB3DAD7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xmlns="" id="{62704ED4-17AD-4155-82BF-349125232CE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692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xmlns="" id="{94030ADA-F758-4871-82A9-A900D3A1CF2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39" name="Freeform 5">
              <a:extLst>
                <a:ext uri="{FF2B5EF4-FFF2-40B4-BE49-F238E27FC236}">
                  <a16:creationId xmlns:a16="http://schemas.microsoft.com/office/drawing/2014/main" xmlns="" id="{C03A5D77-B569-4446-A13F-5F2B66B8950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6">
              <a:extLst>
                <a:ext uri="{FF2B5EF4-FFF2-40B4-BE49-F238E27FC236}">
                  <a16:creationId xmlns:a16="http://schemas.microsoft.com/office/drawing/2014/main" xmlns="" id="{1910AFDB-600F-419E-B8A2-C910C91CC16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7">
              <a:extLst>
                <a:ext uri="{FF2B5EF4-FFF2-40B4-BE49-F238E27FC236}">
                  <a16:creationId xmlns:a16="http://schemas.microsoft.com/office/drawing/2014/main" xmlns="" id="{8BA9642D-E707-4E5C-AD56-5B4201F77F7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8">
              <a:extLst>
                <a:ext uri="{FF2B5EF4-FFF2-40B4-BE49-F238E27FC236}">
                  <a16:creationId xmlns:a16="http://schemas.microsoft.com/office/drawing/2014/main" xmlns="" id="{6BE43368-BE27-4B0F-996B-F8020ECC8F4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9">
              <a:extLst>
                <a:ext uri="{FF2B5EF4-FFF2-40B4-BE49-F238E27FC236}">
                  <a16:creationId xmlns:a16="http://schemas.microsoft.com/office/drawing/2014/main" xmlns="" id="{1C2AFC90-DCD5-4CC4-B572-09469E89273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0">
              <a:extLst>
                <a:ext uri="{FF2B5EF4-FFF2-40B4-BE49-F238E27FC236}">
                  <a16:creationId xmlns:a16="http://schemas.microsoft.com/office/drawing/2014/main" xmlns="" id="{EEC73C1F-7C9B-41BF-A454-152B90AFF44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1">
              <a:extLst>
                <a:ext uri="{FF2B5EF4-FFF2-40B4-BE49-F238E27FC236}">
                  <a16:creationId xmlns:a16="http://schemas.microsoft.com/office/drawing/2014/main" xmlns="" id="{B9387A9D-115C-4CC5-9107-97827EFF87D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2">
              <a:extLst>
                <a:ext uri="{FF2B5EF4-FFF2-40B4-BE49-F238E27FC236}">
                  <a16:creationId xmlns:a16="http://schemas.microsoft.com/office/drawing/2014/main" xmlns="" id="{69CF2257-1227-45F2-8310-EF03857E082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3">
              <a:extLst>
                <a:ext uri="{FF2B5EF4-FFF2-40B4-BE49-F238E27FC236}">
                  <a16:creationId xmlns:a16="http://schemas.microsoft.com/office/drawing/2014/main" xmlns="" id="{914D598B-12C8-4050-872B-AB3C4790AB4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4">
              <a:extLst>
                <a:ext uri="{FF2B5EF4-FFF2-40B4-BE49-F238E27FC236}">
                  <a16:creationId xmlns:a16="http://schemas.microsoft.com/office/drawing/2014/main" xmlns="" id="{43441426-0436-4C62-93CB-7B231211949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5">
              <a:extLst>
                <a:ext uri="{FF2B5EF4-FFF2-40B4-BE49-F238E27FC236}">
                  <a16:creationId xmlns:a16="http://schemas.microsoft.com/office/drawing/2014/main" xmlns="" id="{8174AF5F-E0DA-457B-9C6D-B6793C36AF2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6">
              <a:extLst>
                <a:ext uri="{FF2B5EF4-FFF2-40B4-BE49-F238E27FC236}">
                  <a16:creationId xmlns:a16="http://schemas.microsoft.com/office/drawing/2014/main" xmlns="" id="{40D36E6D-6BFF-4FB5-9EEB-3A36B795623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7">
              <a:extLst>
                <a:ext uri="{FF2B5EF4-FFF2-40B4-BE49-F238E27FC236}">
                  <a16:creationId xmlns:a16="http://schemas.microsoft.com/office/drawing/2014/main" xmlns="" id="{5159A95D-574D-4341-8A5B-5EB05EF2CBB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8">
              <a:extLst>
                <a:ext uri="{FF2B5EF4-FFF2-40B4-BE49-F238E27FC236}">
                  <a16:creationId xmlns:a16="http://schemas.microsoft.com/office/drawing/2014/main" xmlns="" id="{CC2519B6-9E4D-48AA-8E1D-413BEEEEE68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19">
              <a:extLst>
                <a:ext uri="{FF2B5EF4-FFF2-40B4-BE49-F238E27FC236}">
                  <a16:creationId xmlns:a16="http://schemas.microsoft.com/office/drawing/2014/main" xmlns="" id="{91EFD00E-D9BB-4F8F-9652-1514A200A5E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0">
              <a:extLst>
                <a:ext uri="{FF2B5EF4-FFF2-40B4-BE49-F238E27FC236}">
                  <a16:creationId xmlns:a16="http://schemas.microsoft.com/office/drawing/2014/main" xmlns="" id="{78EDA1A4-47D4-4C8C-94C1-20520CA08E4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1">
              <a:extLst>
                <a:ext uri="{FF2B5EF4-FFF2-40B4-BE49-F238E27FC236}">
                  <a16:creationId xmlns:a16="http://schemas.microsoft.com/office/drawing/2014/main" xmlns="" id="{EF948F9B-2B64-4D46-B645-564490CD551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2">
              <a:extLst>
                <a:ext uri="{FF2B5EF4-FFF2-40B4-BE49-F238E27FC236}">
                  <a16:creationId xmlns:a16="http://schemas.microsoft.com/office/drawing/2014/main" xmlns="" id="{95BA89D9-B358-4064-A9B6-44592BB971B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3">
              <a:extLst>
                <a:ext uri="{FF2B5EF4-FFF2-40B4-BE49-F238E27FC236}">
                  <a16:creationId xmlns:a16="http://schemas.microsoft.com/office/drawing/2014/main" xmlns="" id="{B1D008F9-9A52-429E-9615-0BB796945BB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59" name="Rectangle 58">
            <a:extLst>
              <a:ext uri="{FF2B5EF4-FFF2-40B4-BE49-F238E27FC236}">
                <a16:creationId xmlns:a16="http://schemas.microsoft.com/office/drawing/2014/main" xmlns="" id="{E4BAAF5C-577F-43DB-8ACD-EDAB5A54E6C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tx2">
                  <a:alpha val="38000"/>
                </a:schemeClr>
              </a:gs>
              <a:gs pos="0">
                <a:schemeClr val="bg1">
                  <a:lumMod val="95000"/>
                  <a:alpha val="12000"/>
                </a:scheme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0A3267C6-B8CC-4408-8D17-0128A89A02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7721" y="760830"/>
            <a:ext cx="6884244" cy="5336340"/>
          </a:xfrm>
        </p:spPr>
        <p:txBody>
          <a:bodyPr vert="horz" lIns="228600" tIns="228600" rIns="228600" bIns="0" rtlCol="0" anchor="ctr">
            <a:normAutofit/>
          </a:bodyPr>
          <a:lstStyle/>
          <a:p>
            <a:pPr algn="r">
              <a:lnSpc>
                <a:spcPct val="80000"/>
              </a:lnSpc>
            </a:pPr>
            <a:r>
              <a:rPr lang="en-US" sz="8100" dirty="0">
                <a:solidFill>
                  <a:schemeClr val="tx1"/>
                </a:solidFill>
              </a:rPr>
              <a:t>Implementation of Linear Regression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5F1FEB50-C3E7-47C1-B58B-2535FBA8D2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688" y="760830"/>
            <a:ext cx="3065591" cy="5336340"/>
          </a:xfrm>
        </p:spPr>
        <p:txBody>
          <a:bodyPr vert="horz" lIns="91440" tIns="0" rIns="91440" bIns="45720" rtlCol="0" anchor="ctr">
            <a:normAutofit/>
          </a:bodyPr>
          <a:lstStyle/>
          <a:p>
            <a:pPr algn="l">
              <a:lnSpc>
                <a:spcPct val="100000"/>
              </a:lnSpc>
            </a:pPr>
            <a:r>
              <a:rPr lang="en-US" sz="2400" dirty="0">
                <a:solidFill>
                  <a:schemeClr val="tx1"/>
                </a:solidFill>
              </a:rPr>
              <a:t>Use Case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8FFDDF57-924A-4247-954C-7BF0D88D1A9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F841F80-A141-4BCA-BF3B-839633499CB7}" type="datetime1">
              <a:rPr lang="en-US" smtClean="0"/>
              <a:pPr>
                <a:spcAft>
                  <a:spcPts val="600"/>
                </a:spcAft>
              </a:pPr>
              <a:t>3/9/2019</a:t>
            </a:fld>
            <a:endParaRPr lang="en-US"/>
          </a:p>
        </p:txBody>
      </p:sp>
      <p:sp>
        <p:nvSpPr>
          <p:cNvPr id="61" name="Isosceles Triangle 60">
            <a:extLst>
              <a:ext uri="{FF2B5EF4-FFF2-40B4-BE49-F238E27FC236}">
                <a16:creationId xmlns:a16="http://schemas.microsoft.com/office/drawing/2014/main" xmlns="" id="{78B6E08A-861F-4A1A-BCF0-69429C5A281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5400000">
            <a:off x="8025316" y="3342776"/>
            <a:ext cx="200040" cy="172448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EC1151AC-82E7-4BB4-8AE2-13E142F09E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/>
              <a:t>Punit Kumar Johari</a:t>
            </a:r>
          </a:p>
        </p:txBody>
      </p:sp>
    </p:spTree>
    <p:extLst>
      <p:ext uri="{BB962C8B-B14F-4D97-AF65-F5344CB8AC3E}">
        <p14:creationId xmlns:p14="http://schemas.microsoft.com/office/powerpoint/2010/main" xmlns="" val="5252226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xmlns="" id="{6337C157-FA7C-44F7-8F26-8D60F1E4D99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xmlns="" id="{AD1E6BDE-4282-4B03-AB6B-4B55BB5A5E0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xmlns="" id="{485C833A-4CAA-4628-90AF-765B4D9CD7E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>
                <a:gd name="T0" fmla="*/ 813 w 813"/>
                <a:gd name="T1" fmla="*/ 0 h 1440"/>
                <a:gd name="T2" fmla="*/ 435 w 81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xmlns="" id="{AB238B6B-BE4A-43D5-9BF4-F25E4B1102F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>
                <a:gd name="T0" fmla="*/ 324 w 324"/>
                <a:gd name="T1" fmla="*/ 117 h 117"/>
                <a:gd name="T2" fmla="*/ 0 w 324"/>
                <a:gd name="T3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xmlns="" id="{822A3114-5712-45A9-8D29-C017CBA9C43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>
                <a:gd name="T0" fmla="*/ 0 w 404"/>
                <a:gd name="T1" fmla="*/ 385 h 385"/>
                <a:gd name="T2" fmla="*/ 404 w 404"/>
                <a:gd name="T3" fmla="*/ 0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8">
              <a:extLst>
                <a:ext uri="{FF2B5EF4-FFF2-40B4-BE49-F238E27FC236}">
                  <a16:creationId xmlns:a16="http://schemas.microsoft.com/office/drawing/2014/main" xmlns="" id="{B92AC81A-C7E1-484B-8CE8-35C3B082F2C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>
                <a:gd name="T0" fmla="*/ 774 w 774"/>
                <a:gd name="T1" fmla="*/ 0 h 1440"/>
                <a:gd name="T2" fmla="*/ 411 w 774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xmlns="" id="{1F04CC80-0868-47FF-81E3-284C107F9E5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>
                <a:gd name="T0" fmla="*/ 203 w 203"/>
                <a:gd name="T1" fmla="*/ 77 h 77"/>
                <a:gd name="T2" fmla="*/ 0 w 203"/>
                <a:gd name="T3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xmlns="" id="{7557CA5F-0383-45CC-ABD6-3F13DF5C116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>
                <a:gd name="T0" fmla="*/ 0 w 351"/>
                <a:gd name="T1" fmla="*/ 332 h 332"/>
                <a:gd name="T2" fmla="*/ 351 w 351"/>
                <a:gd name="T3" fmla="*/ 0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xmlns="" id="{90AA14ED-4772-4347-AB17-45AE5F24505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>
                <a:gd name="T0" fmla="*/ 762 w 762"/>
                <a:gd name="T1" fmla="*/ 0 h 1440"/>
                <a:gd name="T2" fmla="*/ 403 w 76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xmlns="" id="{E3A0F7B3-4CF0-4247-84C0-6588F359D92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>
                <a:gd name="T0" fmla="*/ 140 w 140"/>
                <a:gd name="T1" fmla="*/ 54 h 54"/>
                <a:gd name="T2" fmla="*/ 0 w 140"/>
                <a:gd name="T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3">
              <a:extLst>
                <a:ext uri="{FF2B5EF4-FFF2-40B4-BE49-F238E27FC236}">
                  <a16:creationId xmlns:a16="http://schemas.microsoft.com/office/drawing/2014/main" xmlns="" id="{1084963C-5EA9-4967-9241-33487A7F948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>
                <a:gd name="T0" fmla="*/ 0 w 321"/>
                <a:gd name="T1" fmla="*/ 302 h 302"/>
                <a:gd name="T2" fmla="*/ 321 w 321"/>
                <a:gd name="T3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14">
              <a:extLst>
                <a:ext uri="{FF2B5EF4-FFF2-40B4-BE49-F238E27FC236}">
                  <a16:creationId xmlns:a16="http://schemas.microsoft.com/office/drawing/2014/main" xmlns="" id="{4A92CEED-BBF5-4D27-BAEF-3CB7750A19D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>
                <a:gd name="T0" fmla="*/ 683 w 683"/>
                <a:gd name="T1" fmla="*/ 0 h 1440"/>
                <a:gd name="T2" fmla="*/ 355 w 68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15">
              <a:extLst>
                <a:ext uri="{FF2B5EF4-FFF2-40B4-BE49-F238E27FC236}">
                  <a16:creationId xmlns:a16="http://schemas.microsoft.com/office/drawing/2014/main" xmlns="" id="{FE7A7AD6-5681-4FC3-8C0D-39608A2D159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>
                <a:gd name="T0" fmla="*/ 0 w 287"/>
                <a:gd name="T1" fmla="*/ 279 h 279"/>
                <a:gd name="T2" fmla="*/ 287 w 287"/>
                <a:gd name="T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16">
              <a:extLst>
                <a:ext uri="{FF2B5EF4-FFF2-40B4-BE49-F238E27FC236}">
                  <a16:creationId xmlns:a16="http://schemas.microsoft.com/office/drawing/2014/main" xmlns="" id="{5A1DD085-9573-46D7-96D8-FB79FAF0C36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>
                <a:gd name="T0" fmla="*/ 680 w 680"/>
                <a:gd name="T1" fmla="*/ 0 h 1440"/>
                <a:gd name="T2" fmla="*/ 337 w 68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17">
              <a:extLst>
                <a:ext uri="{FF2B5EF4-FFF2-40B4-BE49-F238E27FC236}">
                  <a16:creationId xmlns:a16="http://schemas.microsoft.com/office/drawing/2014/main" xmlns="" id="{4A9B4107-3EEB-48E9-968B-A0A731458BD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>
                <a:gd name="T0" fmla="*/ 0 w 250"/>
                <a:gd name="T1" fmla="*/ 242 h 242"/>
                <a:gd name="T2" fmla="*/ 250 w 250"/>
                <a:gd name="T3" fmla="*/ 0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18">
              <a:extLst>
                <a:ext uri="{FF2B5EF4-FFF2-40B4-BE49-F238E27FC236}">
                  <a16:creationId xmlns:a16="http://schemas.microsoft.com/office/drawing/2014/main" xmlns="" id="{8109B0A4-ED54-4DED-96E6-820DD632485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>
                <a:gd name="T0" fmla="*/ 720 w 720"/>
                <a:gd name="T1" fmla="*/ 0 h 1440"/>
                <a:gd name="T2" fmla="*/ 362 w 7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19">
              <a:extLst>
                <a:ext uri="{FF2B5EF4-FFF2-40B4-BE49-F238E27FC236}">
                  <a16:creationId xmlns:a16="http://schemas.microsoft.com/office/drawing/2014/main" xmlns="" id="{A8C6847A-91A4-4A9B-B064-11CF6443AA8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>
                <a:gd name="T0" fmla="*/ 0 w 185"/>
                <a:gd name="T1" fmla="*/ 167 h 167"/>
                <a:gd name="T2" fmla="*/ 185 w 185"/>
                <a:gd name="T3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20">
              <a:extLst>
                <a:ext uri="{FF2B5EF4-FFF2-40B4-BE49-F238E27FC236}">
                  <a16:creationId xmlns:a16="http://schemas.microsoft.com/office/drawing/2014/main" xmlns="" id="{C85C9753-33A0-4817-9B8C-3E8A6CC4B38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>
                <a:gd name="T0" fmla="*/ 572 w 572"/>
                <a:gd name="T1" fmla="*/ 0 h 1440"/>
                <a:gd name="T2" fmla="*/ 164 w 57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21">
              <a:extLst>
                <a:ext uri="{FF2B5EF4-FFF2-40B4-BE49-F238E27FC236}">
                  <a16:creationId xmlns:a16="http://schemas.microsoft.com/office/drawing/2014/main" xmlns="" id="{9315F3C9-3634-4926-8C56-00168B1A712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>
                <a:gd name="T0" fmla="*/ 620 w 620"/>
                <a:gd name="T1" fmla="*/ 0 h 1440"/>
                <a:gd name="T2" fmla="*/ 186 w 6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22">
              <a:extLst>
                <a:ext uri="{FF2B5EF4-FFF2-40B4-BE49-F238E27FC236}">
                  <a16:creationId xmlns:a16="http://schemas.microsoft.com/office/drawing/2014/main" xmlns="" id="{F28382E8-33D6-429A-B585-9579AA2EFAA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>
                <a:gd name="T0" fmla="*/ 506 w 506"/>
                <a:gd name="T1" fmla="*/ 0 h 1440"/>
                <a:gd name="T2" fmla="*/ 171 w 506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23">
              <a:extLst>
                <a:ext uri="{FF2B5EF4-FFF2-40B4-BE49-F238E27FC236}">
                  <a16:creationId xmlns:a16="http://schemas.microsoft.com/office/drawing/2014/main" xmlns="" id="{21499034-1E36-46FE-AB69-42EBD104BA9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>
                <a:gd name="T0" fmla="*/ 373 w 373"/>
                <a:gd name="T1" fmla="*/ 0 h 673"/>
                <a:gd name="T2" fmla="*/ 0 w 373"/>
                <a:gd name="T3" fmla="*/ 673 h 6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24">
              <a:extLst>
                <a:ext uri="{FF2B5EF4-FFF2-40B4-BE49-F238E27FC236}">
                  <a16:creationId xmlns:a16="http://schemas.microsoft.com/office/drawing/2014/main" xmlns="" id="{78480B4D-FB9B-4DC7-BF42-94946CF130A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>
                <a:gd name="T0" fmla="*/ 0 w 45"/>
                <a:gd name="T1" fmla="*/ 0 h 174"/>
                <a:gd name="T2" fmla="*/ 45 w 45"/>
                <a:gd name="T3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25">
              <a:extLst>
                <a:ext uri="{FF2B5EF4-FFF2-40B4-BE49-F238E27FC236}">
                  <a16:creationId xmlns:a16="http://schemas.microsoft.com/office/drawing/2014/main" xmlns="" id="{83412C15-B417-4C20-A798-77F6B5BFD76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>
                <a:gd name="T0" fmla="*/ 329 w 329"/>
                <a:gd name="T1" fmla="*/ 0 h 469"/>
                <a:gd name="T2" fmla="*/ 0 w 329"/>
                <a:gd name="T3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xmlns="" id="{EC03EF63-B185-48A4-9905-A9BBA70F509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xmlns="" id="{400FC753-51FF-49B1-AE2F-C9BAAFD0B3A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Isosceles Triangle 22">
              <a:extLst>
                <a:ext uri="{FF2B5EF4-FFF2-40B4-BE49-F238E27FC236}">
                  <a16:creationId xmlns:a16="http://schemas.microsoft.com/office/drawing/2014/main" xmlns="" id="{17B242DE-F1CC-479B-97B0-05C00AD5263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xmlns="" id="{85338455-991A-4916-AD34-2C870B6DE87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E5E3D922-D24E-409E-8AA2-849CE5FFD8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8631" y="2358391"/>
            <a:ext cx="3498979" cy="2453676"/>
          </a:xfrm>
        </p:spPr>
        <p:txBody>
          <a:bodyPr>
            <a:normAutofit/>
          </a:bodyPr>
          <a:lstStyle/>
          <a:p>
            <a:r>
              <a:rPr lang="en-GB" sz="2800"/>
              <a:t>Let’s Understand how the Linear Regression Works by implementing it in Python</a:t>
            </a:r>
            <a:endParaRPr lang="en-IN" sz="280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7DBE61F8-786B-4B7D-B9D0-B62B2B6345C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5F0A829D-6AEA-4C25-B563-3E41F349F2EB}" type="datetime1">
              <a:rPr lang="en-US" smtClean="0"/>
              <a:pPr>
                <a:spcAft>
                  <a:spcPts val="600"/>
                </a:spcAft>
              </a:pPr>
              <a:t>3/9/2019</a:t>
            </a:fld>
            <a:endParaRPr lang="en-US"/>
          </a:p>
        </p:txBody>
      </p:sp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xmlns="" id="{800324C0-3F86-4ACD-945B-4AD842C9CD6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5115264" y="803186"/>
            <a:ext cx="6269015" cy="2978319"/>
          </a:xfrm>
          <a:prstGeom prst="rect">
            <a:avLst/>
          </a:prstGeom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Content Placeholder 6">
            <a:extLst>
              <a:ext uri="{FF2B5EF4-FFF2-40B4-BE49-F238E27FC236}">
                <a16:creationId xmlns:a16="http://schemas.microsoft.com/office/drawing/2014/main" xmlns="" id="{E0A77C71-C72A-4F0E-9493-A6F4282EA1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3260" y="1286441"/>
            <a:ext cx="5953177" cy="2009196"/>
          </a:xfrm>
          <a:prstGeom prst="rect">
            <a:avLst/>
          </a:prstGeom>
          <a:ln w="9525">
            <a:noFill/>
          </a:ln>
        </p:spPr>
      </p:pic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xmlns="" id="{CA45AEC2-30EA-4154-87FF-1F6D7D8C46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8447" y="4267830"/>
            <a:ext cx="6281873" cy="1783977"/>
          </a:xfrm>
        </p:spPr>
        <p:txBody>
          <a:bodyPr>
            <a:normAutofit/>
          </a:bodyPr>
          <a:lstStyle/>
          <a:p>
            <a:r>
              <a:rPr lang="en-US" dirty="0"/>
              <a:t>For instance we will use Python 3.7 Version for Windows platform.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25F89E48-869F-41E4-91E8-307EF4D66C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Punit Kumar Johari</a:t>
            </a:r>
          </a:p>
        </p:txBody>
      </p:sp>
    </p:spTree>
    <p:extLst>
      <p:ext uri="{BB962C8B-B14F-4D97-AF65-F5344CB8AC3E}">
        <p14:creationId xmlns:p14="http://schemas.microsoft.com/office/powerpoint/2010/main" xmlns="" val="31552926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D75E995-9985-441D-832A-4FC22FFFE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001" y="2363915"/>
            <a:ext cx="3319015" cy="2305739"/>
          </a:xfrm>
        </p:spPr>
        <p:txBody>
          <a:bodyPr>
            <a:noAutofit/>
          </a:bodyPr>
          <a:lstStyle/>
          <a:p>
            <a:r>
              <a:rPr lang="en-GB" sz="3200" dirty="0"/>
              <a:t>You may use any of the API depending on the configuration compatible with your system</a:t>
            </a:r>
            <a:endParaRPr lang="en-IN" sz="32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490DD941-2C18-4F1F-AF99-9E236E32D9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Jupyter</a:t>
            </a:r>
            <a:r>
              <a:rPr lang="en-GB" dirty="0"/>
              <a:t> Notebook</a:t>
            </a:r>
            <a:endParaRPr lang="en-IN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xmlns="" id="{6E527AFA-D25F-47DB-B967-67F833F5671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550815" y="1489075"/>
            <a:ext cx="3414721" cy="1697038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4CBB4F55-EA13-493F-BC73-622073BA66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GB" dirty="0"/>
              <a:t>Google </a:t>
            </a:r>
            <a:r>
              <a:rPr lang="en-GB" dirty="0" err="1"/>
              <a:t>Colab</a:t>
            </a:r>
            <a:endParaRPr lang="en-IN" dirty="0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xmlns="" id="{1A41BE2F-0240-4684-BBAB-BAA84EE9D149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880839" y="4351338"/>
            <a:ext cx="2740384" cy="1704975"/>
          </a:xfrm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7CE9CDD4-4C60-4A08-9CC1-AE41538CA5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D9C1BB-C91A-4B83-BFBD-7B754085F287}" type="datetime1">
              <a:rPr lang="en-US" smtClean="0"/>
              <a:pPr/>
              <a:t>3/9/2019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F02CD4E5-5911-48D0-8CB6-13350BB28E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Punit Kumar Johari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9881990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xmlns="" id="{AE19E2D2-078B-459F-A431-2037B063FDF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xmlns="" id="{14035B44-9204-427C-98D0-75678B980CE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xmlns="" id="{755FDC7E-5938-4B4B-8877-06EE01FCDBC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xmlns="" id="{F0437E65-E6AA-41CB-8690-97980FE0D42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8">
              <a:extLst>
                <a:ext uri="{FF2B5EF4-FFF2-40B4-BE49-F238E27FC236}">
                  <a16:creationId xmlns:a16="http://schemas.microsoft.com/office/drawing/2014/main" xmlns="" id="{3F0EF991-E8E2-4486-80F2-A9E03DA18DD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xmlns="" id="{FB081D04-EE00-42EF-BBFB-68467361380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xmlns="" id="{12B7F571-868C-421B-8A57-6196C8124CA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xmlns="" id="{7E4953C7-80FE-46D4-A354-20321F42111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2">
              <a:extLst>
                <a:ext uri="{FF2B5EF4-FFF2-40B4-BE49-F238E27FC236}">
                  <a16:creationId xmlns:a16="http://schemas.microsoft.com/office/drawing/2014/main" xmlns="" id="{C60293D3-71F6-45CD-890F-E68F81CDD9D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3">
              <a:extLst>
                <a:ext uri="{FF2B5EF4-FFF2-40B4-BE49-F238E27FC236}">
                  <a16:creationId xmlns:a16="http://schemas.microsoft.com/office/drawing/2014/main" xmlns="" id="{940865AC-2494-4A34-80AC-0D78FE9C50D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4">
              <a:extLst>
                <a:ext uri="{FF2B5EF4-FFF2-40B4-BE49-F238E27FC236}">
                  <a16:creationId xmlns:a16="http://schemas.microsoft.com/office/drawing/2014/main" xmlns="" id="{E8206DC4-8F5A-4192-BB5B-39A4A2CDDD4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5">
              <a:extLst>
                <a:ext uri="{FF2B5EF4-FFF2-40B4-BE49-F238E27FC236}">
                  <a16:creationId xmlns:a16="http://schemas.microsoft.com/office/drawing/2014/main" xmlns="" id="{1851F69F-8755-4226-9A81-C27799E32B8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6">
              <a:extLst>
                <a:ext uri="{FF2B5EF4-FFF2-40B4-BE49-F238E27FC236}">
                  <a16:creationId xmlns:a16="http://schemas.microsoft.com/office/drawing/2014/main" xmlns="" id="{D85B97EF-28BC-441A-9EBB-81EF34094A7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17">
              <a:extLst>
                <a:ext uri="{FF2B5EF4-FFF2-40B4-BE49-F238E27FC236}">
                  <a16:creationId xmlns:a16="http://schemas.microsoft.com/office/drawing/2014/main" xmlns="" id="{7C68D975-1EC2-4BFA-811D-0454109E3B2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18">
              <a:extLst>
                <a:ext uri="{FF2B5EF4-FFF2-40B4-BE49-F238E27FC236}">
                  <a16:creationId xmlns:a16="http://schemas.microsoft.com/office/drawing/2014/main" xmlns="" id="{251959DD-2AB4-4342-8A28-A252939263F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19">
              <a:extLst>
                <a:ext uri="{FF2B5EF4-FFF2-40B4-BE49-F238E27FC236}">
                  <a16:creationId xmlns:a16="http://schemas.microsoft.com/office/drawing/2014/main" xmlns="" id="{785D37AB-3782-4D04-A998-0C126E1BDFF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0">
              <a:extLst>
                <a:ext uri="{FF2B5EF4-FFF2-40B4-BE49-F238E27FC236}">
                  <a16:creationId xmlns:a16="http://schemas.microsoft.com/office/drawing/2014/main" xmlns="" id="{9313ACA4-E3EA-43A3-822B-DD5DF119D13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eform 21">
              <a:extLst>
                <a:ext uri="{FF2B5EF4-FFF2-40B4-BE49-F238E27FC236}">
                  <a16:creationId xmlns:a16="http://schemas.microsoft.com/office/drawing/2014/main" xmlns="" id="{5A98D1AB-DF34-414B-9696-4B671EC20B9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1" name="Freeform 22">
              <a:extLst>
                <a:ext uri="{FF2B5EF4-FFF2-40B4-BE49-F238E27FC236}">
                  <a16:creationId xmlns:a16="http://schemas.microsoft.com/office/drawing/2014/main" xmlns="" id="{8153A7D0-F980-48CC-B318-806C679F486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" name="Freeform 23">
              <a:extLst>
                <a:ext uri="{FF2B5EF4-FFF2-40B4-BE49-F238E27FC236}">
                  <a16:creationId xmlns:a16="http://schemas.microsoft.com/office/drawing/2014/main" xmlns="" id="{96E44097-7726-43F7-9E27-8BD5BCF89A0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3" name="Freeform 24">
              <a:extLst>
                <a:ext uri="{FF2B5EF4-FFF2-40B4-BE49-F238E27FC236}">
                  <a16:creationId xmlns:a16="http://schemas.microsoft.com/office/drawing/2014/main" xmlns="" id="{65B28630-DA3C-4E4C-94ED-0ED8F353C05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4" name="Freeform 25">
              <a:extLst>
                <a:ext uri="{FF2B5EF4-FFF2-40B4-BE49-F238E27FC236}">
                  <a16:creationId xmlns:a16="http://schemas.microsoft.com/office/drawing/2014/main" xmlns="" id="{1686151F-4919-4A15-9EC3-0329453ED63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xmlns="" id="{E10C7CFA-FC7F-479C-9026-39109C0B596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xmlns="" id="{9971A5E3-BBAD-4023-B07C-7FBC4202D8A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8" name="Isosceles Triangle 22">
              <a:extLst>
                <a:ext uri="{FF2B5EF4-FFF2-40B4-BE49-F238E27FC236}">
                  <a16:creationId xmlns:a16="http://schemas.microsoft.com/office/drawing/2014/main" xmlns="" id="{FC05BA5F-5BBE-4BFA-A313-1554762332C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xmlns="" id="{5275B948-0170-4286-84CE-04CA461F274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xmlns="" id="{828D1E49-2A21-4A83-A0E0-FB1597B4B2E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xmlns="" id="{088B852E-5494-418B-A833-75CF016A9E2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44" name="Freeform 5">
              <a:extLst>
                <a:ext uri="{FF2B5EF4-FFF2-40B4-BE49-F238E27FC236}">
                  <a16:creationId xmlns:a16="http://schemas.microsoft.com/office/drawing/2014/main" xmlns="" id="{DF31E3C1-1A46-4329-9F80-B576692FEE4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>
                <a:gd name="T0" fmla="*/ 813 w 813"/>
                <a:gd name="T1" fmla="*/ 0 h 1440"/>
                <a:gd name="T2" fmla="*/ 435 w 81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6">
              <a:extLst>
                <a:ext uri="{FF2B5EF4-FFF2-40B4-BE49-F238E27FC236}">
                  <a16:creationId xmlns:a16="http://schemas.microsoft.com/office/drawing/2014/main" xmlns="" id="{294B4592-99CA-47B1-816F-CE2D44F65BB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>
                <a:gd name="T0" fmla="*/ 324 w 324"/>
                <a:gd name="T1" fmla="*/ 117 h 117"/>
                <a:gd name="T2" fmla="*/ 0 w 324"/>
                <a:gd name="T3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7">
              <a:extLst>
                <a:ext uri="{FF2B5EF4-FFF2-40B4-BE49-F238E27FC236}">
                  <a16:creationId xmlns:a16="http://schemas.microsoft.com/office/drawing/2014/main" xmlns="" id="{BF690E4C-72F8-4AC5-AF99-562763CC67B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>
                <a:gd name="T0" fmla="*/ 0 w 404"/>
                <a:gd name="T1" fmla="*/ 385 h 385"/>
                <a:gd name="T2" fmla="*/ 404 w 404"/>
                <a:gd name="T3" fmla="*/ 0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8">
              <a:extLst>
                <a:ext uri="{FF2B5EF4-FFF2-40B4-BE49-F238E27FC236}">
                  <a16:creationId xmlns:a16="http://schemas.microsoft.com/office/drawing/2014/main" xmlns="" id="{F834CDD4-CAB8-4ACC-9AAC-5399C743DEC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>
                <a:gd name="T0" fmla="*/ 774 w 774"/>
                <a:gd name="T1" fmla="*/ 0 h 1440"/>
                <a:gd name="T2" fmla="*/ 411 w 774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9">
              <a:extLst>
                <a:ext uri="{FF2B5EF4-FFF2-40B4-BE49-F238E27FC236}">
                  <a16:creationId xmlns:a16="http://schemas.microsoft.com/office/drawing/2014/main" xmlns="" id="{1AEB045A-6821-475B-A28E-047437ABEF5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>
                <a:gd name="T0" fmla="*/ 203 w 203"/>
                <a:gd name="T1" fmla="*/ 77 h 77"/>
                <a:gd name="T2" fmla="*/ 0 w 203"/>
                <a:gd name="T3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10">
              <a:extLst>
                <a:ext uri="{FF2B5EF4-FFF2-40B4-BE49-F238E27FC236}">
                  <a16:creationId xmlns:a16="http://schemas.microsoft.com/office/drawing/2014/main" xmlns="" id="{D9B790C0-3D34-4626-BAFB-6EB473F40C7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>
                <a:gd name="T0" fmla="*/ 0 w 351"/>
                <a:gd name="T1" fmla="*/ 332 h 332"/>
                <a:gd name="T2" fmla="*/ 351 w 351"/>
                <a:gd name="T3" fmla="*/ 0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11">
              <a:extLst>
                <a:ext uri="{FF2B5EF4-FFF2-40B4-BE49-F238E27FC236}">
                  <a16:creationId xmlns:a16="http://schemas.microsoft.com/office/drawing/2014/main" xmlns="" id="{EDA4D87F-91A4-4628-9A6E-F01820A7EE5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>
                <a:gd name="T0" fmla="*/ 762 w 762"/>
                <a:gd name="T1" fmla="*/ 0 h 1440"/>
                <a:gd name="T2" fmla="*/ 403 w 76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2">
              <a:extLst>
                <a:ext uri="{FF2B5EF4-FFF2-40B4-BE49-F238E27FC236}">
                  <a16:creationId xmlns:a16="http://schemas.microsoft.com/office/drawing/2014/main" xmlns="" id="{045DAB88-124C-459C-A889-DAE9C9BE285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>
                <a:gd name="T0" fmla="*/ 140 w 140"/>
                <a:gd name="T1" fmla="*/ 54 h 54"/>
                <a:gd name="T2" fmla="*/ 0 w 140"/>
                <a:gd name="T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13">
              <a:extLst>
                <a:ext uri="{FF2B5EF4-FFF2-40B4-BE49-F238E27FC236}">
                  <a16:creationId xmlns:a16="http://schemas.microsoft.com/office/drawing/2014/main" xmlns="" id="{85D44010-1DAA-4CAC-B83F-7E3E8C455D4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>
                <a:gd name="T0" fmla="*/ 0 w 321"/>
                <a:gd name="T1" fmla="*/ 302 h 302"/>
                <a:gd name="T2" fmla="*/ 321 w 321"/>
                <a:gd name="T3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14">
              <a:extLst>
                <a:ext uri="{FF2B5EF4-FFF2-40B4-BE49-F238E27FC236}">
                  <a16:creationId xmlns:a16="http://schemas.microsoft.com/office/drawing/2014/main" xmlns="" id="{E8C01D66-5C93-4A2E-AA74-DE97574EA4E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>
                <a:gd name="T0" fmla="*/ 683 w 683"/>
                <a:gd name="T1" fmla="*/ 0 h 1440"/>
                <a:gd name="T2" fmla="*/ 355 w 68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15">
              <a:extLst>
                <a:ext uri="{FF2B5EF4-FFF2-40B4-BE49-F238E27FC236}">
                  <a16:creationId xmlns:a16="http://schemas.microsoft.com/office/drawing/2014/main" xmlns="" id="{E2E1A6E1-6C4A-47D3-81E2-9F8624F1BBE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>
                <a:gd name="T0" fmla="*/ 0 w 287"/>
                <a:gd name="T1" fmla="*/ 279 h 279"/>
                <a:gd name="T2" fmla="*/ 287 w 287"/>
                <a:gd name="T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16">
              <a:extLst>
                <a:ext uri="{FF2B5EF4-FFF2-40B4-BE49-F238E27FC236}">
                  <a16:creationId xmlns:a16="http://schemas.microsoft.com/office/drawing/2014/main" xmlns="" id="{3E849CB5-4526-49DC-B77B-A20FDB7FFDA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>
                <a:gd name="T0" fmla="*/ 680 w 680"/>
                <a:gd name="T1" fmla="*/ 0 h 1440"/>
                <a:gd name="T2" fmla="*/ 337 w 68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17">
              <a:extLst>
                <a:ext uri="{FF2B5EF4-FFF2-40B4-BE49-F238E27FC236}">
                  <a16:creationId xmlns:a16="http://schemas.microsoft.com/office/drawing/2014/main" xmlns="" id="{5A18C8A4-FB2A-44C1-93D3-26C6DDFE0CC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>
                <a:gd name="T0" fmla="*/ 0 w 250"/>
                <a:gd name="T1" fmla="*/ 242 h 242"/>
                <a:gd name="T2" fmla="*/ 250 w 250"/>
                <a:gd name="T3" fmla="*/ 0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18">
              <a:extLst>
                <a:ext uri="{FF2B5EF4-FFF2-40B4-BE49-F238E27FC236}">
                  <a16:creationId xmlns:a16="http://schemas.microsoft.com/office/drawing/2014/main" xmlns="" id="{85D014FD-8C5A-4071-B19E-4910AAB6186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>
                <a:gd name="T0" fmla="*/ 720 w 720"/>
                <a:gd name="T1" fmla="*/ 0 h 1440"/>
                <a:gd name="T2" fmla="*/ 362 w 7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19">
              <a:extLst>
                <a:ext uri="{FF2B5EF4-FFF2-40B4-BE49-F238E27FC236}">
                  <a16:creationId xmlns:a16="http://schemas.microsoft.com/office/drawing/2014/main" xmlns="" id="{A37D7262-3596-4026-9AD4-E94332E5260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>
                <a:gd name="T0" fmla="*/ 0 w 185"/>
                <a:gd name="T1" fmla="*/ 167 h 167"/>
                <a:gd name="T2" fmla="*/ 185 w 185"/>
                <a:gd name="T3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20">
              <a:extLst>
                <a:ext uri="{FF2B5EF4-FFF2-40B4-BE49-F238E27FC236}">
                  <a16:creationId xmlns:a16="http://schemas.microsoft.com/office/drawing/2014/main" xmlns="" id="{187E37E0-AAC3-4B33-AF36-334ACCBD33C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>
                <a:gd name="T0" fmla="*/ 572 w 572"/>
                <a:gd name="T1" fmla="*/ 0 h 1440"/>
                <a:gd name="T2" fmla="*/ 164 w 57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21">
              <a:extLst>
                <a:ext uri="{FF2B5EF4-FFF2-40B4-BE49-F238E27FC236}">
                  <a16:creationId xmlns:a16="http://schemas.microsoft.com/office/drawing/2014/main" xmlns="" id="{409758BB-8A0E-4BEB-BC0C-F410AD98CDD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>
                <a:gd name="T0" fmla="*/ 620 w 620"/>
                <a:gd name="T1" fmla="*/ 0 h 1440"/>
                <a:gd name="T2" fmla="*/ 186 w 6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22">
              <a:extLst>
                <a:ext uri="{FF2B5EF4-FFF2-40B4-BE49-F238E27FC236}">
                  <a16:creationId xmlns:a16="http://schemas.microsoft.com/office/drawing/2014/main" xmlns="" id="{97C4EFE2-9D25-4978-BD9A-873B4927021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>
                <a:gd name="T0" fmla="*/ 506 w 506"/>
                <a:gd name="T1" fmla="*/ 0 h 1440"/>
                <a:gd name="T2" fmla="*/ 171 w 506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23">
              <a:extLst>
                <a:ext uri="{FF2B5EF4-FFF2-40B4-BE49-F238E27FC236}">
                  <a16:creationId xmlns:a16="http://schemas.microsoft.com/office/drawing/2014/main" xmlns="" id="{9CCAF82A-A0E0-4B55-A97B-EFFAE79AF7D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>
                <a:gd name="T0" fmla="*/ 373 w 373"/>
                <a:gd name="T1" fmla="*/ 0 h 673"/>
                <a:gd name="T2" fmla="*/ 0 w 373"/>
                <a:gd name="T3" fmla="*/ 673 h 6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24">
              <a:extLst>
                <a:ext uri="{FF2B5EF4-FFF2-40B4-BE49-F238E27FC236}">
                  <a16:creationId xmlns:a16="http://schemas.microsoft.com/office/drawing/2014/main" xmlns="" id="{4F800DD8-3954-4F73-8807-16F1CFAC1EB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>
                <a:gd name="T0" fmla="*/ 0 w 45"/>
                <a:gd name="T1" fmla="*/ 0 h 174"/>
                <a:gd name="T2" fmla="*/ 45 w 45"/>
                <a:gd name="T3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25">
              <a:extLst>
                <a:ext uri="{FF2B5EF4-FFF2-40B4-BE49-F238E27FC236}">
                  <a16:creationId xmlns:a16="http://schemas.microsoft.com/office/drawing/2014/main" xmlns="" id="{84E1C91A-4B06-4852-918C-6380FA986BB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>
                <a:gd name="T0" fmla="*/ 329 w 329"/>
                <a:gd name="T1" fmla="*/ 0 h 469"/>
                <a:gd name="T2" fmla="*/ 0 w 329"/>
                <a:gd name="T3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FC688FD3-5CD4-46D1-9FE2-982C4D6469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7" y="795527"/>
            <a:ext cx="10488547" cy="1190912"/>
          </a:xfrm>
        </p:spPr>
        <p:txBody>
          <a:bodyPr vert="horz" lIns="228600" tIns="228600" rIns="228600" bIns="228600" rtlCol="0" anchor="ctr">
            <a:normAutofit/>
          </a:bodyPr>
          <a:lstStyle/>
          <a:p>
            <a:r>
              <a:rPr lang="en-US" sz="4000" dirty="0">
                <a:solidFill>
                  <a:schemeClr val="tx2"/>
                </a:solidFill>
              </a:rPr>
              <a:t>Presented By: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2D30A05A-E403-45D0-9EA5-147C0A0C194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0FE8E3A3-62F0-4BCD-9BDB-65678239D5BD}" type="datetime1">
              <a:rPr lang="en-US" smtClean="0"/>
              <a:pPr>
                <a:spcAft>
                  <a:spcPts val="600"/>
                </a:spcAft>
              </a:pPr>
              <a:t>3/9/2019</a:t>
            </a:fld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xmlns="" id="{E972DE0D-2E53-4159-ABD3-C601524262C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937030" y="2250281"/>
            <a:ext cx="4959318" cy="3678237"/>
          </a:xfrm>
          <a:prstGeom prst="rect">
            <a:avLst/>
          </a:prstGeom>
          <a:solidFill>
            <a:schemeClr val="bg1"/>
          </a:solidFill>
          <a:ln w="19050">
            <a:solidFill>
              <a:srgbClr val="366B7A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xmlns="" id="{F67A335D-C403-4855-8EE0-43354D1877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-1" b="3556"/>
          <a:stretch/>
        </p:blipFill>
        <p:spPr>
          <a:xfrm>
            <a:off x="1103257" y="2416047"/>
            <a:ext cx="4626864" cy="3346704"/>
          </a:xfrm>
          <a:prstGeom prst="rect">
            <a:avLst/>
          </a:prstGeom>
          <a:ln w="12700">
            <a:noFill/>
          </a:ln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3B571E46-EDEE-498D-8547-382600AB00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80703" y="2228850"/>
            <a:ext cx="5028928" cy="369966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buClr>
                <a:srgbClr val="366B7A"/>
              </a:buClr>
            </a:pPr>
            <a:r>
              <a:rPr lang="en-US" sz="1800" b="1" dirty="0">
                <a:solidFill>
                  <a:schemeClr val="tx1"/>
                </a:solidFill>
              </a:rPr>
              <a:t>Punit Kumar Johari</a:t>
            </a:r>
          </a:p>
          <a:p>
            <a:pPr algn="l">
              <a:buClr>
                <a:srgbClr val="366B7A"/>
              </a:buClr>
            </a:pPr>
            <a:r>
              <a:rPr lang="en-US" dirty="0">
                <a:solidFill>
                  <a:schemeClr val="tx1"/>
                </a:solidFill>
              </a:rPr>
              <a:t>Assistant Professor</a:t>
            </a:r>
          </a:p>
          <a:p>
            <a:pPr algn="l">
              <a:buClr>
                <a:srgbClr val="366B7A"/>
              </a:buClr>
            </a:pPr>
            <a:r>
              <a:rPr lang="en-US" dirty="0">
                <a:solidFill>
                  <a:schemeClr val="tx1"/>
                </a:solidFill>
              </a:rPr>
              <a:t>CSE &amp; IT Department</a:t>
            </a:r>
          </a:p>
          <a:p>
            <a:pPr algn="l">
              <a:buClr>
                <a:srgbClr val="366B7A"/>
              </a:buClr>
            </a:pPr>
            <a:r>
              <a:rPr lang="en-US" dirty="0">
                <a:solidFill>
                  <a:schemeClr val="tx1"/>
                </a:solidFill>
              </a:rPr>
              <a:t>MITS, Gwalior</a:t>
            </a:r>
          </a:p>
          <a:p>
            <a:pPr algn="l">
              <a:buClr>
                <a:srgbClr val="366B7A"/>
              </a:buClr>
            </a:pPr>
            <a:r>
              <a:rPr lang="en-US" dirty="0">
                <a:solidFill>
                  <a:schemeClr val="tx1"/>
                </a:solidFill>
              </a:rPr>
              <a:t>Email: pkjohari@mitsgwalior.in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37533A9D-0471-4A7A-8B45-84371C901B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Punit Kumar Johari</a:t>
            </a:r>
          </a:p>
        </p:txBody>
      </p:sp>
    </p:spTree>
    <p:extLst>
      <p:ext uri="{BB962C8B-B14F-4D97-AF65-F5344CB8AC3E}">
        <p14:creationId xmlns:p14="http://schemas.microsoft.com/office/powerpoint/2010/main" xmlns="" val="16057024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>
            <a:extLst>
              <a:ext uri="{FF2B5EF4-FFF2-40B4-BE49-F238E27FC236}">
                <a16:creationId xmlns:a16="http://schemas.microsoft.com/office/drawing/2014/main" xmlns="" id="{84DB7353-7D7A-431B-A5B6-A3845E6F2BB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44" name="Freeform 5">
              <a:extLst>
                <a:ext uri="{FF2B5EF4-FFF2-40B4-BE49-F238E27FC236}">
                  <a16:creationId xmlns:a16="http://schemas.microsoft.com/office/drawing/2014/main" xmlns="" id="{9E8D15D6-6183-4BE1-A315-C7EC9C1A53F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6">
              <a:extLst>
                <a:ext uri="{FF2B5EF4-FFF2-40B4-BE49-F238E27FC236}">
                  <a16:creationId xmlns:a16="http://schemas.microsoft.com/office/drawing/2014/main" xmlns="" id="{82A253FA-4E60-4B4D-94B0-93ECFCF3098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7">
              <a:extLst>
                <a:ext uri="{FF2B5EF4-FFF2-40B4-BE49-F238E27FC236}">
                  <a16:creationId xmlns:a16="http://schemas.microsoft.com/office/drawing/2014/main" xmlns="" id="{E1B39AD1-11BD-457B-822C-A873607F412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8">
              <a:extLst>
                <a:ext uri="{FF2B5EF4-FFF2-40B4-BE49-F238E27FC236}">
                  <a16:creationId xmlns:a16="http://schemas.microsoft.com/office/drawing/2014/main" xmlns="" id="{CC286005-78D5-4BE4-AA8B-75CDC07E786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9">
              <a:extLst>
                <a:ext uri="{FF2B5EF4-FFF2-40B4-BE49-F238E27FC236}">
                  <a16:creationId xmlns:a16="http://schemas.microsoft.com/office/drawing/2014/main" xmlns="" id="{09E4A22D-7E83-4F24-97FE-931A93CACC7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0">
              <a:extLst>
                <a:ext uri="{FF2B5EF4-FFF2-40B4-BE49-F238E27FC236}">
                  <a16:creationId xmlns:a16="http://schemas.microsoft.com/office/drawing/2014/main" xmlns="" id="{4351E96B-8DD4-4D5E-A9F0-C47F5F33781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1">
              <a:extLst>
                <a:ext uri="{FF2B5EF4-FFF2-40B4-BE49-F238E27FC236}">
                  <a16:creationId xmlns:a16="http://schemas.microsoft.com/office/drawing/2014/main" xmlns="" id="{BFF78610-2475-4756-9EC8-5DA7D8902D5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2">
              <a:extLst>
                <a:ext uri="{FF2B5EF4-FFF2-40B4-BE49-F238E27FC236}">
                  <a16:creationId xmlns:a16="http://schemas.microsoft.com/office/drawing/2014/main" xmlns="" id="{C7ACAE44-681D-4CBC-B2AB-E5131DF5A86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3">
              <a:extLst>
                <a:ext uri="{FF2B5EF4-FFF2-40B4-BE49-F238E27FC236}">
                  <a16:creationId xmlns:a16="http://schemas.microsoft.com/office/drawing/2014/main" xmlns="" id="{CA22E4A0-73AA-4722-9C16-F3AF9A33EC5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14">
              <a:extLst>
                <a:ext uri="{FF2B5EF4-FFF2-40B4-BE49-F238E27FC236}">
                  <a16:creationId xmlns:a16="http://schemas.microsoft.com/office/drawing/2014/main" xmlns="" id="{BB36E626-EBEB-41C0-B224-8DB049DB4D7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15">
              <a:extLst>
                <a:ext uri="{FF2B5EF4-FFF2-40B4-BE49-F238E27FC236}">
                  <a16:creationId xmlns:a16="http://schemas.microsoft.com/office/drawing/2014/main" xmlns="" id="{D603DEC5-BED4-4DB6-A253-F61CC367423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16">
              <a:extLst>
                <a:ext uri="{FF2B5EF4-FFF2-40B4-BE49-F238E27FC236}">
                  <a16:creationId xmlns:a16="http://schemas.microsoft.com/office/drawing/2014/main" xmlns="" id="{86AE9DE6-CA9A-479B-A0FB-0E1BAC7A65E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17">
              <a:extLst>
                <a:ext uri="{FF2B5EF4-FFF2-40B4-BE49-F238E27FC236}">
                  <a16:creationId xmlns:a16="http://schemas.microsoft.com/office/drawing/2014/main" xmlns="" id="{16CB8DC8-E75F-4574-A290-AAB7031BE8A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18">
              <a:extLst>
                <a:ext uri="{FF2B5EF4-FFF2-40B4-BE49-F238E27FC236}">
                  <a16:creationId xmlns:a16="http://schemas.microsoft.com/office/drawing/2014/main" xmlns="" id="{1CA657E1-3A52-4C23-AA47-EBB2D5C4148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19">
              <a:extLst>
                <a:ext uri="{FF2B5EF4-FFF2-40B4-BE49-F238E27FC236}">
                  <a16:creationId xmlns:a16="http://schemas.microsoft.com/office/drawing/2014/main" xmlns="" id="{ED4F701B-2A93-464F-A673-54EED5C4C4C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20">
              <a:extLst>
                <a:ext uri="{FF2B5EF4-FFF2-40B4-BE49-F238E27FC236}">
                  <a16:creationId xmlns:a16="http://schemas.microsoft.com/office/drawing/2014/main" xmlns="" id="{9977C34F-F6C9-4749-B201-7B928802DFF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0" name="Freeform 21">
              <a:extLst>
                <a:ext uri="{FF2B5EF4-FFF2-40B4-BE49-F238E27FC236}">
                  <a16:creationId xmlns:a16="http://schemas.microsoft.com/office/drawing/2014/main" xmlns="" id="{3A913E6B-DBE9-4291-A34C-36069ECB8E6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1" name="Freeform 22">
              <a:extLst>
                <a:ext uri="{FF2B5EF4-FFF2-40B4-BE49-F238E27FC236}">
                  <a16:creationId xmlns:a16="http://schemas.microsoft.com/office/drawing/2014/main" xmlns="" id="{7D415C04-AB5C-4B76-9E49-EEBAEE64D04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2" name="Freeform 23">
              <a:extLst>
                <a:ext uri="{FF2B5EF4-FFF2-40B4-BE49-F238E27FC236}">
                  <a16:creationId xmlns:a16="http://schemas.microsoft.com/office/drawing/2014/main" xmlns="" id="{151FDC11-E872-4EAE-A597-822F9FE1708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xmlns="" id="{1B24766B-81CA-44C7-BF11-77A12BA4241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xmlns="" id="{1A2F9962-DEB8-461C-8B4C-C0ED0D8A7B7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6" name="Isosceles Triangle 65">
              <a:extLst>
                <a:ext uri="{FF2B5EF4-FFF2-40B4-BE49-F238E27FC236}">
                  <a16:creationId xmlns:a16="http://schemas.microsoft.com/office/drawing/2014/main" xmlns="" id="{C0672E08-EB09-4B8E-8522-24BBC2CFFD2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xmlns="" id="{3447AB64-F3EC-4A1F-BFD4-F0F9DB3DAD7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69" name="Rectangle 68">
            <a:extLst>
              <a:ext uri="{FF2B5EF4-FFF2-40B4-BE49-F238E27FC236}">
                <a16:creationId xmlns:a16="http://schemas.microsoft.com/office/drawing/2014/main" xmlns="" id="{6BDBA639-2A71-4A60-A71A-FF1836F546C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xmlns="" id="{5E208A8B-5EBD-4532-BE72-26414FA7CFF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72" name="Freeform 5">
              <a:extLst>
                <a:ext uri="{FF2B5EF4-FFF2-40B4-BE49-F238E27FC236}">
                  <a16:creationId xmlns:a16="http://schemas.microsoft.com/office/drawing/2014/main" xmlns="" id="{15D09196-B338-4AB5-A71B-CFD5FFCA62B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3" name="Freeform 6">
              <a:extLst>
                <a:ext uri="{FF2B5EF4-FFF2-40B4-BE49-F238E27FC236}">
                  <a16:creationId xmlns:a16="http://schemas.microsoft.com/office/drawing/2014/main" xmlns="" id="{F50B4463-128A-4677-A285-C017E6C543E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4" name="Freeform 7">
              <a:extLst>
                <a:ext uri="{FF2B5EF4-FFF2-40B4-BE49-F238E27FC236}">
                  <a16:creationId xmlns:a16="http://schemas.microsoft.com/office/drawing/2014/main" xmlns="" id="{1D9B95CD-F023-4DFA-9678-1E02713F74B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5" name="Freeform 8">
              <a:extLst>
                <a:ext uri="{FF2B5EF4-FFF2-40B4-BE49-F238E27FC236}">
                  <a16:creationId xmlns:a16="http://schemas.microsoft.com/office/drawing/2014/main" xmlns="" id="{1DDF47A8-BE7B-43F3-A500-F5A4656D83B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6" name="Freeform 9">
              <a:extLst>
                <a:ext uri="{FF2B5EF4-FFF2-40B4-BE49-F238E27FC236}">
                  <a16:creationId xmlns:a16="http://schemas.microsoft.com/office/drawing/2014/main" xmlns="" id="{2DD394DE-76FB-42F8-85F2-FD436F42326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10">
              <a:extLst>
                <a:ext uri="{FF2B5EF4-FFF2-40B4-BE49-F238E27FC236}">
                  <a16:creationId xmlns:a16="http://schemas.microsoft.com/office/drawing/2014/main" xmlns="" id="{B95F2EFB-87E6-4400-AAF3-7EB8B4F1561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11">
              <a:extLst>
                <a:ext uri="{FF2B5EF4-FFF2-40B4-BE49-F238E27FC236}">
                  <a16:creationId xmlns:a16="http://schemas.microsoft.com/office/drawing/2014/main" xmlns="" id="{1D463476-2BC7-418C-9D6F-51444B11A72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12">
              <a:extLst>
                <a:ext uri="{FF2B5EF4-FFF2-40B4-BE49-F238E27FC236}">
                  <a16:creationId xmlns:a16="http://schemas.microsoft.com/office/drawing/2014/main" xmlns="" id="{24011122-2495-478A-81BF-ABBDEA1DA80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13">
              <a:extLst>
                <a:ext uri="{FF2B5EF4-FFF2-40B4-BE49-F238E27FC236}">
                  <a16:creationId xmlns:a16="http://schemas.microsoft.com/office/drawing/2014/main" xmlns="" id="{C79E87C5-E5B3-476B-B539-FC9CF4A33B7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4">
              <a:extLst>
                <a:ext uri="{FF2B5EF4-FFF2-40B4-BE49-F238E27FC236}">
                  <a16:creationId xmlns:a16="http://schemas.microsoft.com/office/drawing/2014/main" xmlns="" id="{956029CA-2B38-434D-9044-5FF3A1ECD17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5">
              <a:extLst>
                <a:ext uri="{FF2B5EF4-FFF2-40B4-BE49-F238E27FC236}">
                  <a16:creationId xmlns:a16="http://schemas.microsoft.com/office/drawing/2014/main" xmlns="" id="{9514CFB6-E8DB-43DC-B1CD-9CC2D4B2764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6">
              <a:extLst>
                <a:ext uri="{FF2B5EF4-FFF2-40B4-BE49-F238E27FC236}">
                  <a16:creationId xmlns:a16="http://schemas.microsoft.com/office/drawing/2014/main" xmlns="" id="{BD8C1FC8-E550-45BE-9F30-822BAB3781E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7">
              <a:extLst>
                <a:ext uri="{FF2B5EF4-FFF2-40B4-BE49-F238E27FC236}">
                  <a16:creationId xmlns:a16="http://schemas.microsoft.com/office/drawing/2014/main" xmlns="" id="{D1646B5D-A7B7-41EC-9591-0E0C0F4F949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8">
              <a:extLst>
                <a:ext uri="{FF2B5EF4-FFF2-40B4-BE49-F238E27FC236}">
                  <a16:creationId xmlns:a16="http://schemas.microsoft.com/office/drawing/2014/main" xmlns="" id="{E2118E93-481E-4843-987E-378187AA37E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9">
              <a:extLst>
                <a:ext uri="{FF2B5EF4-FFF2-40B4-BE49-F238E27FC236}">
                  <a16:creationId xmlns:a16="http://schemas.microsoft.com/office/drawing/2014/main" xmlns="" id="{77038464-F4E2-47EC-A87F-18469191E3A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20">
              <a:extLst>
                <a:ext uri="{FF2B5EF4-FFF2-40B4-BE49-F238E27FC236}">
                  <a16:creationId xmlns:a16="http://schemas.microsoft.com/office/drawing/2014/main" xmlns="" id="{FB3BBEB1-E146-408F-95B7-EE2F269DE19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21">
              <a:extLst>
                <a:ext uri="{FF2B5EF4-FFF2-40B4-BE49-F238E27FC236}">
                  <a16:creationId xmlns:a16="http://schemas.microsoft.com/office/drawing/2014/main" xmlns="" id="{C765B285-56EC-47FC-B116-274EBBD61AD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22">
              <a:extLst>
                <a:ext uri="{FF2B5EF4-FFF2-40B4-BE49-F238E27FC236}">
                  <a16:creationId xmlns:a16="http://schemas.microsoft.com/office/drawing/2014/main" xmlns="" id="{CB4A6191-6913-42EA-905E-8A174AE2C99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23">
              <a:extLst>
                <a:ext uri="{FF2B5EF4-FFF2-40B4-BE49-F238E27FC236}">
                  <a16:creationId xmlns:a16="http://schemas.microsoft.com/office/drawing/2014/main" xmlns="" id="{8ADEEF92-F481-475A-845C-5E940F0D559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92" name="Freeform: Shape 91">
            <a:extLst>
              <a:ext uri="{FF2B5EF4-FFF2-40B4-BE49-F238E27FC236}">
                <a16:creationId xmlns:a16="http://schemas.microsoft.com/office/drawing/2014/main" xmlns="" id="{D9C506D7-84CB-4057-A44A-465313E7853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20931529">
            <a:off x="2173916" y="2448612"/>
            <a:ext cx="4418757" cy="4259609"/>
          </a:xfrm>
          <a:custGeom>
            <a:avLst/>
            <a:gdLst>
              <a:gd name="connsiteX0" fmla="*/ 404107 w 4507111"/>
              <a:gd name="connsiteY0" fmla="*/ 0 h 4344781"/>
              <a:gd name="connsiteX1" fmla="*/ 371857 w 4507111"/>
              <a:gd name="connsiteY1" fmla="*/ 117359 h 4344781"/>
              <a:gd name="connsiteX2" fmla="*/ 307833 w 4507111"/>
              <a:gd name="connsiteY2" fmla="*/ 632970 h 4344781"/>
              <a:gd name="connsiteX3" fmla="*/ 3569418 w 4507111"/>
              <a:gd name="connsiteY3" fmla="*/ 4141149 h 4344781"/>
              <a:gd name="connsiteX4" fmla="*/ 4440861 w 4507111"/>
              <a:gd name="connsiteY4" fmla="*/ 4332480 h 4344781"/>
              <a:gd name="connsiteX5" fmla="*/ 4507111 w 4507111"/>
              <a:gd name="connsiteY5" fmla="*/ 4341752 h 4344781"/>
              <a:gd name="connsiteX6" fmla="*/ 4296045 w 4507111"/>
              <a:gd name="connsiteY6" fmla="*/ 4344781 h 4344781"/>
              <a:gd name="connsiteX7" fmla="*/ 3749565 w 4507111"/>
              <a:gd name="connsiteY7" fmla="*/ 4321853 h 4344781"/>
              <a:gd name="connsiteX8" fmla="*/ 36764 w 4507111"/>
              <a:gd name="connsiteY8" fmla="*/ 1629794 h 4344781"/>
              <a:gd name="connsiteX9" fmla="*/ 300069 w 4507111"/>
              <a:gd name="connsiteY9" fmla="*/ 144750 h 4344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07111" h="4344781">
                <a:moveTo>
                  <a:pt x="404107" y="0"/>
                </a:moveTo>
                <a:lnTo>
                  <a:pt x="371857" y="117359"/>
                </a:lnTo>
                <a:cubicBezTo>
                  <a:pt x="333827" y="278567"/>
                  <a:pt x="311875" y="450459"/>
                  <a:pt x="307833" y="632970"/>
                </a:cubicBezTo>
                <a:cubicBezTo>
                  <a:pt x="264711" y="2579752"/>
                  <a:pt x="2253987" y="3769243"/>
                  <a:pt x="3569418" y="4141149"/>
                </a:cubicBezTo>
                <a:cubicBezTo>
                  <a:pt x="3816061" y="4210881"/>
                  <a:pt x="4114807" y="4279754"/>
                  <a:pt x="4440861" y="4332480"/>
                </a:cubicBezTo>
                <a:lnTo>
                  <a:pt x="4507111" y="4341752"/>
                </a:lnTo>
                <a:lnTo>
                  <a:pt x="4296045" y="4344781"/>
                </a:lnTo>
                <a:cubicBezTo>
                  <a:pt x="4097363" y="4343711"/>
                  <a:pt x="3912623" y="4335104"/>
                  <a:pt x="3749565" y="4321853"/>
                </a:cubicBezTo>
                <a:cubicBezTo>
                  <a:pt x="2445102" y="4215850"/>
                  <a:pt x="356405" y="3466499"/>
                  <a:pt x="36764" y="1629794"/>
                </a:cubicBezTo>
                <a:cubicBezTo>
                  <a:pt x="-63123" y="1055823"/>
                  <a:pt x="45741" y="555869"/>
                  <a:pt x="300069" y="14475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4" name="Oval 32">
            <a:extLst>
              <a:ext uri="{FF2B5EF4-FFF2-40B4-BE49-F238E27FC236}">
                <a16:creationId xmlns:a16="http://schemas.microsoft.com/office/drawing/2014/main" xmlns="" id="{7842FC68-61FD-4700-8A22-BB8B071884D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2354579" y="691977"/>
            <a:ext cx="7761923" cy="5343064"/>
          </a:xfrm>
          <a:custGeom>
            <a:avLst/>
            <a:gdLst>
              <a:gd name="connsiteX0" fmla="*/ 0 w 6428838"/>
              <a:gd name="connsiteY0" fmla="*/ 2579031 h 5158062"/>
              <a:gd name="connsiteX1" fmla="*/ 3214419 w 6428838"/>
              <a:gd name="connsiteY1" fmla="*/ 0 h 5158062"/>
              <a:gd name="connsiteX2" fmla="*/ 6428838 w 6428838"/>
              <a:gd name="connsiteY2" fmla="*/ 2579031 h 5158062"/>
              <a:gd name="connsiteX3" fmla="*/ 3214419 w 6428838"/>
              <a:gd name="connsiteY3" fmla="*/ 5158062 h 5158062"/>
              <a:gd name="connsiteX4" fmla="*/ 0 w 6428838"/>
              <a:gd name="connsiteY4" fmla="*/ 2579031 h 5158062"/>
              <a:gd name="connsiteX0" fmla="*/ 3321 w 6432159"/>
              <a:gd name="connsiteY0" fmla="*/ 2647125 h 5226156"/>
              <a:gd name="connsiteX1" fmla="*/ 2789723 w 6432159"/>
              <a:gd name="connsiteY1" fmla="*/ 0 h 5226156"/>
              <a:gd name="connsiteX2" fmla="*/ 6432159 w 6432159"/>
              <a:gd name="connsiteY2" fmla="*/ 2647125 h 5226156"/>
              <a:gd name="connsiteX3" fmla="*/ 3217740 w 6432159"/>
              <a:gd name="connsiteY3" fmla="*/ 5226156 h 5226156"/>
              <a:gd name="connsiteX4" fmla="*/ 3321 w 6432159"/>
              <a:gd name="connsiteY4" fmla="*/ 2647125 h 5226156"/>
              <a:gd name="connsiteX0" fmla="*/ 1953 w 6566979"/>
              <a:gd name="connsiteY0" fmla="*/ 2695803 h 5226224"/>
              <a:gd name="connsiteX1" fmla="*/ 2924543 w 6566979"/>
              <a:gd name="connsiteY1" fmla="*/ 39 h 5226224"/>
              <a:gd name="connsiteX2" fmla="*/ 6566979 w 6566979"/>
              <a:gd name="connsiteY2" fmla="*/ 2647164 h 5226224"/>
              <a:gd name="connsiteX3" fmla="*/ 3352560 w 6566979"/>
              <a:gd name="connsiteY3" fmla="*/ 5226195 h 5226224"/>
              <a:gd name="connsiteX4" fmla="*/ 1953 w 6566979"/>
              <a:gd name="connsiteY4" fmla="*/ 2695803 h 5226224"/>
              <a:gd name="connsiteX0" fmla="*/ 8982 w 6574008"/>
              <a:gd name="connsiteY0" fmla="*/ 2695803 h 5226313"/>
              <a:gd name="connsiteX1" fmla="*/ 2931572 w 6574008"/>
              <a:gd name="connsiteY1" fmla="*/ 39 h 5226313"/>
              <a:gd name="connsiteX2" fmla="*/ 6574008 w 6574008"/>
              <a:gd name="connsiteY2" fmla="*/ 2647164 h 5226313"/>
              <a:gd name="connsiteX3" fmla="*/ 3359589 w 6574008"/>
              <a:gd name="connsiteY3" fmla="*/ 5226195 h 5226313"/>
              <a:gd name="connsiteX4" fmla="*/ 8982 w 6574008"/>
              <a:gd name="connsiteY4" fmla="*/ 2695803 h 5226313"/>
              <a:gd name="connsiteX0" fmla="*/ 11929 w 6576955"/>
              <a:gd name="connsiteY0" fmla="*/ 2695953 h 5226463"/>
              <a:gd name="connsiteX1" fmla="*/ 2934519 w 6576955"/>
              <a:gd name="connsiteY1" fmla="*/ 189 h 5226463"/>
              <a:gd name="connsiteX2" fmla="*/ 6576955 w 6576955"/>
              <a:gd name="connsiteY2" fmla="*/ 2647314 h 5226463"/>
              <a:gd name="connsiteX3" fmla="*/ 3362536 w 6576955"/>
              <a:gd name="connsiteY3" fmla="*/ 5226345 h 5226463"/>
              <a:gd name="connsiteX4" fmla="*/ 11929 w 6576955"/>
              <a:gd name="connsiteY4" fmla="*/ 2695953 h 5226463"/>
              <a:gd name="connsiteX0" fmla="*/ 9262 w 6963394"/>
              <a:gd name="connsiteY0" fmla="*/ 2705797 h 5247356"/>
              <a:gd name="connsiteX1" fmla="*/ 2931852 w 6963394"/>
              <a:gd name="connsiteY1" fmla="*/ 10033 h 5247356"/>
              <a:gd name="connsiteX2" fmla="*/ 6963394 w 6963394"/>
              <a:gd name="connsiteY2" fmla="*/ 3318639 h 5247356"/>
              <a:gd name="connsiteX3" fmla="*/ 3359869 w 6963394"/>
              <a:gd name="connsiteY3" fmla="*/ 5236189 h 5247356"/>
              <a:gd name="connsiteX4" fmla="*/ 9262 w 6963394"/>
              <a:gd name="connsiteY4" fmla="*/ 2705797 h 5247356"/>
              <a:gd name="connsiteX0" fmla="*/ 9262 w 6963394"/>
              <a:gd name="connsiteY0" fmla="*/ 2705797 h 5247356"/>
              <a:gd name="connsiteX1" fmla="*/ 2931852 w 6963394"/>
              <a:gd name="connsiteY1" fmla="*/ 10033 h 5247356"/>
              <a:gd name="connsiteX2" fmla="*/ 6963394 w 6963394"/>
              <a:gd name="connsiteY2" fmla="*/ 3318639 h 5247356"/>
              <a:gd name="connsiteX3" fmla="*/ 3359869 w 6963394"/>
              <a:gd name="connsiteY3" fmla="*/ 5236189 h 5247356"/>
              <a:gd name="connsiteX4" fmla="*/ 9262 w 6963394"/>
              <a:gd name="connsiteY4" fmla="*/ 2705797 h 5247356"/>
              <a:gd name="connsiteX0" fmla="*/ 9262 w 6963394"/>
              <a:gd name="connsiteY0" fmla="*/ 2705797 h 5292159"/>
              <a:gd name="connsiteX1" fmla="*/ 2931852 w 6963394"/>
              <a:gd name="connsiteY1" fmla="*/ 10033 h 5292159"/>
              <a:gd name="connsiteX2" fmla="*/ 6963394 w 6963394"/>
              <a:gd name="connsiteY2" fmla="*/ 3318639 h 5292159"/>
              <a:gd name="connsiteX3" fmla="*/ 3359869 w 6963394"/>
              <a:gd name="connsiteY3" fmla="*/ 5236189 h 5292159"/>
              <a:gd name="connsiteX4" fmla="*/ 9262 w 6963394"/>
              <a:gd name="connsiteY4" fmla="*/ 2705797 h 5292159"/>
              <a:gd name="connsiteX0" fmla="*/ 9262 w 6963394"/>
              <a:gd name="connsiteY0" fmla="*/ 2705797 h 5259961"/>
              <a:gd name="connsiteX1" fmla="*/ 2931852 w 6963394"/>
              <a:gd name="connsiteY1" fmla="*/ 10033 h 5259961"/>
              <a:gd name="connsiteX2" fmla="*/ 6963394 w 6963394"/>
              <a:gd name="connsiteY2" fmla="*/ 3318639 h 5259961"/>
              <a:gd name="connsiteX3" fmla="*/ 3359869 w 6963394"/>
              <a:gd name="connsiteY3" fmla="*/ 5236189 h 5259961"/>
              <a:gd name="connsiteX4" fmla="*/ 9262 w 6963394"/>
              <a:gd name="connsiteY4" fmla="*/ 2705797 h 5259961"/>
              <a:gd name="connsiteX0" fmla="*/ 9557 w 7352795"/>
              <a:gd name="connsiteY0" fmla="*/ 2707501 h 5252013"/>
              <a:gd name="connsiteX1" fmla="*/ 2932147 w 7352795"/>
              <a:gd name="connsiteY1" fmla="*/ 11737 h 5252013"/>
              <a:gd name="connsiteX2" fmla="*/ 7352795 w 7352795"/>
              <a:gd name="connsiteY2" fmla="*/ 3378709 h 5252013"/>
              <a:gd name="connsiteX3" fmla="*/ 3360164 w 7352795"/>
              <a:gd name="connsiteY3" fmla="*/ 5237893 h 5252013"/>
              <a:gd name="connsiteX4" fmla="*/ 9557 w 7352795"/>
              <a:gd name="connsiteY4" fmla="*/ 2707501 h 5252013"/>
              <a:gd name="connsiteX0" fmla="*/ 8078 w 7789061"/>
              <a:gd name="connsiteY0" fmla="*/ 2744796 h 5249051"/>
              <a:gd name="connsiteX1" fmla="*/ 3368413 w 7789061"/>
              <a:gd name="connsiteY1" fmla="*/ 10121 h 5249051"/>
              <a:gd name="connsiteX2" fmla="*/ 7789061 w 7789061"/>
              <a:gd name="connsiteY2" fmla="*/ 3377093 h 5249051"/>
              <a:gd name="connsiteX3" fmla="*/ 3796430 w 7789061"/>
              <a:gd name="connsiteY3" fmla="*/ 5236277 h 5249051"/>
              <a:gd name="connsiteX4" fmla="*/ 8078 w 7789061"/>
              <a:gd name="connsiteY4" fmla="*/ 2744796 h 5249051"/>
              <a:gd name="connsiteX0" fmla="*/ 8078 w 7789061"/>
              <a:gd name="connsiteY0" fmla="*/ 2744796 h 5271741"/>
              <a:gd name="connsiteX1" fmla="*/ 3368413 w 7789061"/>
              <a:gd name="connsiteY1" fmla="*/ 10121 h 5271741"/>
              <a:gd name="connsiteX2" fmla="*/ 7789061 w 7789061"/>
              <a:gd name="connsiteY2" fmla="*/ 3377093 h 5271741"/>
              <a:gd name="connsiteX3" fmla="*/ 3796430 w 7789061"/>
              <a:gd name="connsiteY3" fmla="*/ 5236277 h 5271741"/>
              <a:gd name="connsiteX4" fmla="*/ 8078 w 7789061"/>
              <a:gd name="connsiteY4" fmla="*/ 2744796 h 5271741"/>
              <a:gd name="connsiteX0" fmla="*/ 1055 w 7782038"/>
              <a:gd name="connsiteY0" fmla="*/ 2738806 h 5438018"/>
              <a:gd name="connsiteX1" fmla="*/ 3361390 w 7782038"/>
              <a:gd name="connsiteY1" fmla="*/ 4131 h 5438018"/>
              <a:gd name="connsiteX2" fmla="*/ 7782038 w 7782038"/>
              <a:gd name="connsiteY2" fmla="*/ 3371103 h 5438018"/>
              <a:gd name="connsiteX3" fmla="*/ 3692130 w 7782038"/>
              <a:gd name="connsiteY3" fmla="*/ 5415113 h 5438018"/>
              <a:gd name="connsiteX4" fmla="*/ 1055 w 7782038"/>
              <a:gd name="connsiteY4" fmla="*/ 2738806 h 5438018"/>
              <a:gd name="connsiteX0" fmla="*/ 28883 w 7809866"/>
              <a:gd name="connsiteY0" fmla="*/ 2742147 h 5441359"/>
              <a:gd name="connsiteX1" fmla="*/ 3389218 w 7809866"/>
              <a:gd name="connsiteY1" fmla="*/ 7472 h 5441359"/>
              <a:gd name="connsiteX2" fmla="*/ 7809866 w 7809866"/>
              <a:gd name="connsiteY2" fmla="*/ 3374444 h 5441359"/>
              <a:gd name="connsiteX3" fmla="*/ 3719958 w 7809866"/>
              <a:gd name="connsiteY3" fmla="*/ 5418454 h 5441359"/>
              <a:gd name="connsiteX4" fmla="*/ 28883 w 7809866"/>
              <a:gd name="connsiteY4" fmla="*/ 2742147 h 5441359"/>
              <a:gd name="connsiteX0" fmla="*/ 36549 w 7817532"/>
              <a:gd name="connsiteY0" fmla="*/ 2751085 h 5450297"/>
              <a:gd name="connsiteX1" fmla="*/ 3396884 w 7817532"/>
              <a:gd name="connsiteY1" fmla="*/ 16410 h 5450297"/>
              <a:gd name="connsiteX2" fmla="*/ 7817532 w 7817532"/>
              <a:gd name="connsiteY2" fmla="*/ 3383382 h 5450297"/>
              <a:gd name="connsiteX3" fmla="*/ 3727624 w 7817532"/>
              <a:gd name="connsiteY3" fmla="*/ 5427392 h 5450297"/>
              <a:gd name="connsiteX4" fmla="*/ 36549 w 7817532"/>
              <a:gd name="connsiteY4" fmla="*/ 2751085 h 5450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17532" h="5450297">
                <a:moveTo>
                  <a:pt x="36549" y="2751085"/>
                </a:moveTo>
                <a:cubicBezTo>
                  <a:pt x="-281221" y="925127"/>
                  <a:pt x="1526121" y="-147339"/>
                  <a:pt x="3396884" y="16410"/>
                </a:cubicBezTo>
                <a:cubicBezTo>
                  <a:pt x="5267647" y="180159"/>
                  <a:pt x="7817532" y="1453184"/>
                  <a:pt x="7817532" y="3383382"/>
                </a:cubicBezTo>
                <a:cubicBezTo>
                  <a:pt x="7700800" y="5342763"/>
                  <a:pt x="5024455" y="5532775"/>
                  <a:pt x="3727624" y="5427392"/>
                </a:cubicBezTo>
                <a:cubicBezTo>
                  <a:pt x="2430794" y="5322009"/>
                  <a:pt x="354319" y="4577043"/>
                  <a:pt x="36549" y="2751085"/>
                </a:cubicBezTo>
                <a:close/>
              </a:path>
            </a:pathLst>
          </a:custGeom>
          <a:ln w="152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72341799-C717-4AE4-996C-8524A7116E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6277" y="2061838"/>
            <a:ext cx="6959446" cy="1662475"/>
          </a:xfrm>
        </p:spPr>
        <p:txBody>
          <a:bodyPr vert="horz" lIns="228600" tIns="228600" rIns="228600" bIns="0" rtlCol="0" anchor="b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4800"/>
              <a:t>Introduction to Machine Learning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4683D124-68FF-4743-BAF9-7D1EF0D88E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88938" y="3783690"/>
            <a:ext cx="5414125" cy="1196717"/>
          </a:xfrm>
        </p:spPr>
        <p:txBody>
          <a:bodyPr vert="horz" lIns="91440" tIns="0" rIns="91440" bIns="45720" rtlCol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000"/>
              <a:t>An Overview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534BF0FF-478E-4E2B-A579-19E4D7F39B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4D2DD-0EC4-4F88-BC4C-5E7F806BCD46}" type="datetime1">
              <a:rPr lang="en-US" smtClean="0"/>
              <a:pPr/>
              <a:t>3/9/2019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A00308CB-76AD-4F22-B4C5-C684E37659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Punit Kumar Johari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626186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4B44241-6B50-4E14-9043-291723C1A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Independent and Dependent Variable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EFBDF8D-12FA-4FBB-B712-1957D2E1841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dirty="0"/>
              <a:t>Independent Variable - A variable whose value does not change by the effect of other variables and is used to manipulate the dependent variable. It is often denoted as X.</a:t>
            </a:r>
            <a:endParaRPr lang="en-I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A7EF7299-B0B6-4052-AC2B-762248A6553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GB" dirty="0"/>
              <a:t>Dependent variable - A variable whose value change when there is any manipulation in the values of independent variables. It is often denoted as Y.</a:t>
            </a:r>
            <a:endParaRPr lang="en-IN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1098A69E-CCD2-4DC5-9BCC-629D90B514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08554-355C-4E68-A8E1-ED473DA9E9ED}" type="datetime1">
              <a:rPr lang="en-US" smtClean="0"/>
              <a:pPr/>
              <a:t>3/9/2019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D935AA31-939B-4866-9085-7733870791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Punit Kumar Johari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0D45E618-3763-4FB8-96F4-F4F584E95B26}"/>
              </a:ext>
            </a:extLst>
          </p:cNvPr>
          <p:cNvSpPr txBox="1"/>
          <p:nvPr/>
        </p:nvSpPr>
        <p:spPr>
          <a:xfrm>
            <a:off x="1958447" y="1669236"/>
            <a:ext cx="13500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</a:rPr>
              <a:t>Basics</a:t>
            </a:r>
            <a:endParaRPr lang="en-IN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706944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0DD04CA2-D4D9-4695-AAEC-16B3C7861262}"/>
              </a:ext>
            </a:extLst>
          </p:cNvPr>
          <p:cNvSpPr txBox="1"/>
          <p:nvPr/>
        </p:nvSpPr>
        <p:spPr>
          <a:xfrm>
            <a:off x="2076450" y="771525"/>
            <a:ext cx="82719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Based on amount of rainfall, How much would be the crop yield?</a:t>
            </a:r>
            <a:endParaRPr lang="en-IN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FCBC8582-C75C-4464-BAD0-2D60B3418E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saturation sat="3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28953" y="2466975"/>
            <a:ext cx="3323972" cy="24776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52667A73-FF70-4F3E-AFA4-B545971FB0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7613" y="2466975"/>
            <a:ext cx="4090988" cy="2385007"/>
          </a:xfrm>
          <a:prstGeom prst="rect">
            <a:avLst/>
          </a:prstGeom>
        </p:spPr>
      </p:pic>
      <p:sp>
        <p:nvSpPr>
          <p:cNvPr id="8" name="Arrow: Left 7">
            <a:extLst>
              <a:ext uri="{FF2B5EF4-FFF2-40B4-BE49-F238E27FC236}">
                <a16:creationId xmlns:a16="http://schemas.microsoft.com/office/drawing/2014/main" xmlns="" id="{EE2C5669-80A2-46FA-97E4-748048EBC265}"/>
              </a:ext>
            </a:extLst>
          </p:cNvPr>
          <p:cNvSpPr/>
          <p:nvPr/>
        </p:nvSpPr>
        <p:spPr>
          <a:xfrm>
            <a:off x="4352925" y="3338004"/>
            <a:ext cx="3214688" cy="1020932"/>
          </a:xfrm>
          <a:prstGeom prst="lef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</a:rPr>
              <a:t>Crop Yielded depends upon the amount of rainfall received</a:t>
            </a:r>
            <a:r>
              <a:rPr lang="en-GB" sz="1400" dirty="0"/>
              <a:t> </a:t>
            </a:r>
            <a:endParaRPr lang="en-IN" sz="1400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xmlns="" id="{AF1B7F8C-5441-461E-A93D-EC6D5B0348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FA39B-6A76-4C9D-894F-D321C3A3C3CD}" type="datetime1">
              <a:rPr lang="en-US" smtClean="0"/>
              <a:pPr/>
              <a:t>3/9/2019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xmlns="" id="{8A47D968-304A-42C5-8832-B9D1A119B0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Punit Kumar Johari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696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roup 64">
            <a:extLst>
              <a:ext uri="{FF2B5EF4-FFF2-40B4-BE49-F238E27FC236}">
                <a16:creationId xmlns:a16="http://schemas.microsoft.com/office/drawing/2014/main" xmlns="" id="{AE19E2D2-078B-459F-A431-2037B063FDF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66" name="Freeform 5">
              <a:extLst>
                <a:ext uri="{FF2B5EF4-FFF2-40B4-BE49-F238E27FC236}">
                  <a16:creationId xmlns:a16="http://schemas.microsoft.com/office/drawing/2014/main" xmlns="" id="{14035B44-9204-427C-98D0-75678B980CE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6">
              <a:extLst>
                <a:ext uri="{FF2B5EF4-FFF2-40B4-BE49-F238E27FC236}">
                  <a16:creationId xmlns:a16="http://schemas.microsoft.com/office/drawing/2014/main" xmlns="" id="{755FDC7E-5938-4B4B-8877-06EE01FCDBC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8" name="Freeform 7">
              <a:extLst>
                <a:ext uri="{FF2B5EF4-FFF2-40B4-BE49-F238E27FC236}">
                  <a16:creationId xmlns:a16="http://schemas.microsoft.com/office/drawing/2014/main" xmlns="" id="{F0437E65-E6AA-41CB-8690-97980FE0D42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9" name="Freeform 8">
              <a:extLst>
                <a:ext uri="{FF2B5EF4-FFF2-40B4-BE49-F238E27FC236}">
                  <a16:creationId xmlns:a16="http://schemas.microsoft.com/office/drawing/2014/main" xmlns="" id="{3F0EF991-E8E2-4486-80F2-A9E03DA18DD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0" name="Freeform 9">
              <a:extLst>
                <a:ext uri="{FF2B5EF4-FFF2-40B4-BE49-F238E27FC236}">
                  <a16:creationId xmlns:a16="http://schemas.microsoft.com/office/drawing/2014/main" xmlns="" id="{FB081D04-EE00-42EF-BBFB-68467361380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1" name="Freeform 10">
              <a:extLst>
                <a:ext uri="{FF2B5EF4-FFF2-40B4-BE49-F238E27FC236}">
                  <a16:creationId xmlns:a16="http://schemas.microsoft.com/office/drawing/2014/main" xmlns="" id="{12B7F571-868C-421B-8A57-6196C8124CA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2" name="Freeform 11">
              <a:extLst>
                <a:ext uri="{FF2B5EF4-FFF2-40B4-BE49-F238E27FC236}">
                  <a16:creationId xmlns:a16="http://schemas.microsoft.com/office/drawing/2014/main" xmlns="" id="{7E4953C7-80FE-46D4-A354-20321F42111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3" name="Freeform 12">
              <a:extLst>
                <a:ext uri="{FF2B5EF4-FFF2-40B4-BE49-F238E27FC236}">
                  <a16:creationId xmlns:a16="http://schemas.microsoft.com/office/drawing/2014/main" xmlns="" id="{C60293D3-71F6-45CD-890F-E68F81CDD9D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4" name="Freeform 13">
              <a:extLst>
                <a:ext uri="{FF2B5EF4-FFF2-40B4-BE49-F238E27FC236}">
                  <a16:creationId xmlns:a16="http://schemas.microsoft.com/office/drawing/2014/main" xmlns="" id="{940865AC-2494-4A34-80AC-0D78FE9C50D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5" name="Freeform 14">
              <a:extLst>
                <a:ext uri="{FF2B5EF4-FFF2-40B4-BE49-F238E27FC236}">
                  <a16:creationId xmlns:a16="http://schemas.microsoft.com/office/drawing/2014/main" xmlns="" id="{E8206DC4-8F5A-4192-BB5B-39A4A2CDDD4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6" name="Freeform 15">
              <a:extLst>
                <a:ext uri="{FF2B5EF4-FFF2-40B4-BE49-F238E27FC236}">
                  <a16:creationId xmlns:a16="http://schemas.microsoft.com/office/drawing/2014/main" xmlns="" id="{1851F69F-8755-4226-9A81-C27799E32B8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16">
              <a:extLst>
                <a:ext uri="{FF2B5EF4-FFF2-40B4-BE49-F238E27FC236}">
                  <a16:creationId xmlns:a16="http://schemas.microsoft.com/office/drawing/2014/main" xmlns="" id="{D85B97EF-28BC-441A-9EBB-81EF34094A7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17">
              <a:extLst>
                <a:ext uri="{FF2B5EF4-FFF2-40B4-BE49-F238E27FC236}">
                  <a16:creationId xmlns:a16="http://schemas.microsoft.com/office/drawing/2014/main" xmlns="" id="{7C68D975-1EC2-4BFA-811D-0454109E3B2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18">
              <a:extLst>
                <a:ext uri="{FF2B5EF4-FFF2-40B4-BE49-F238E27FC236}">
                  <a16:creationId xmlns:a16="http://schemas.microsoft.com/office/drawing/2014/main" xmlns="" id="{251959DD-2AB4-4342-8A28-A252939263F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19">
              <a:extLst>
                <a:ext uri="{FF2B5EF4-FFF2-40B4-BE49-F238E27FC236}">
                  <a16:creationId xmlns:a16="http://schemas.microsoft.com/office/drawing/2014/main" xmlns="" id="{785D37AB-3782-4D04-A998-0C126E1BDFF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20">
              <a:extLst>
                <a:ext uri="{FF2B5EF4-FFF2-40B4-BE49-F238E27FC236}">
                  <a16:creationId xmlns:a16="http://schemas.microsoft.com/office/drawing/2014/main" xmlns="" id="{9313ACA4-E3EA-43A3-822B-DD5DF119D13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21">
              <a:extLst>
                <a:ext uri="{FF2B5EF4-FFF2-40B4-BE49-F238E27FC236}">
                  <a16:creationId xmlns:a16="http://schemas.microsoft.com/office/drawing/2014/main" xmlns="" id="{5A98D1AB-DF34-414B-9696-4B671EC20B9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22">
              <a:extLst>
                <a:ext uri="{FF2B5EF4-FFF2-40B4-BE49-F238E27FC236}">
                  <a16:creationId xmlns:a16="http://schemas.microsoft.com/office/drawing/2014/main" xmlns="" id="{8153A7D0-F980-48CC-B318-806C679F486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23">
              <a:extLst>
                <a:ext uri="{FF2B5EF4-FFF2-40B4-BE49-F238E27FC236}">
                  <a16:creationId xmlns:a16="http://schemas.microsoft.com/office/drawing/2014/main" xmlns="" id="{96E44097-7726-43F7-9E27-8BD5BCF89A0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24">
              <a:extLst>
                <a:ext uri="{FF2B5EF4-FFF2-40B4-BE49-F238E27FC236}">
                  <a16:creationId xmlns:a16="http://schemas.microsoft.com/office/drawing/2014/main" xmlns="" id="{65B28630-DA3C-4E4C-94ED-0ED8F353C05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25">
              <a:extLst>
                <a:ext uri="{FF2B5EF4-FFF2-40B4-BE49-F238E27FC236}">
                  <a16:creationId xmlns:a16="http://schemas.microsoft.com/office/drawing/2014/main" xmlns="" id="{1686151F-4919-4A15-9EC3-0329453ED63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xmlns="" id="{E10C7CFA-FC7F-479C-9026-39109C0B596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xmlns="" id="{9971A5E3-BBAD-4023-B07C-7FBC4202D8A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90" name="Isosceles Triangle 22">
              <a:extLst>
                <a:ext uri="{FF2B5EF4-FFF2-40B4-BE49-F238E27FC236}">
                  <a16:creationId xmlns:a16="http://schemas.microsoft.com/office/drawing/2014/main" xmlns="" id="{FC05BA5F-5BBE-4BFA-A313-1554762332C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xmlns="" id="{5275B948-0170-4286-84CE-04CA461F274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93" name="Rectangle 92">
            <a:extLst>
              <a:ext uri="{FF2B5EF4-FFF2-40B4-BE49-F238E27FC236}">
                <a16:creationId xmlns:a16="http://schemas.microsoft.com/office/drawing/2014/main" xmlns="" id="{828D1E49-2A21-4A83-A0E0-FB1597B4B2E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xmlns="" id="{088B852E-5494-418B-A833-75CF016A9E2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96" name="Freeform 5">
              <a:extLst>
                <a:ext uri="{FF2B5EF4-FFF2-40B4-BE49-F238E27FC236}">
                  <a16:creationId xmlns:a16="http://schemas.microsoft.com/office/drawing/2014/main" xmlns="" id="{DF31E3C1-1A46-4329-9F80-B576692FEE4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>
                <a:gd name="T0" fmla="*/ 813 w 813"/>
                <a:gd name="T1" fmla="*/ 0 h 1440"/>
                <a:gd name="T2" fmla="*/ 435 w 81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6">
              <a:extLst>
                <a:ext uri="{FF2B5EF4-FFF2-40B4-BE49-F238E27FC236}">
                  <a16:creationId xmlns:a16="http://schemas.microsoft.com/office/drawing/2014/main" xmlns="" id="{294B4592-99CA-47B1-816F-CE2D44F65BB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>
                <a:gd name="T0" fmla="*/ 324 w 324"/>
                <a:gd name="T1" fmla="*/ 117 h 117"/>
                <a:gd name="T2" fmla="*/ 0 w 324"/>
                <a:gd name="T3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7">
              <a:extLst>
                <a:ext uri="{FF2B5EF4-FFF2-40B4-BE49-F238E27FC236}">
                  <a16:creationId xmlns:a16="http://schemas.microsoft.com/office/drawing/2014/main" xmlns="" id="{BF690E4C-72F8-4AC5-AF99-562763CC67B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>
                <a:gd name="T0" fmla="*/ 0 w 404"/>
                <a:gd name="T1" fmla="*/ 385 h 385"/>
                <a:gd name="T2" fmla="*/ 404 w 404"/>
                <a:gd name="T3" fmla="*/ 0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8">
              <a:extLst>
                <a:ext uri="{FF2B5EF4-FFF2-40B4-BE49-F238E27FC236}">
                  <a16:creationId xmlns:a16="http://schemas.microsoft.com/office/drawing/2014/main" xmlns="" id="{F834CDD4-CAB8-4ACC-9AAC-5399C743DEC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>
                <a:gd name="T0" fmla="*/ 774 w 774"/>
                <a:gd name="T1" fmla="*/ 0 h 1440"/>
                <a:gd name="T2" fmla="*/ 411 w 774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9">
              <a:extLst>
                <a:ext uri="{FF2B5EF4-FFF2-40B4-BE49-F238E27FC236}">
                  <a16:creationId xmlns:a16="http://schemas.microsoft.com/office/drawing/2014/main" xmlns="" id="{1AEB045A-6821-475B-A28E-047437ABEF5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>
                <a:gd name="T0" fmla="*/ 203 w 203"/>
                <a:gd name="T1" fmla="*/ 77 h 77"/>
                <a:gd name="T2" fmla="*/ 0 w 203"/>
                <a:gd name="T3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10">
              <a:extLst>
                <a:ext uri="{FF2B5EF4-FFF2-40B4-BE49-F238E27FC236}">
                  <a16:creationId xmlns:a16="http://schemas.microsoft.com/office/drawing/2014/main" xmlns="" id="{D9B790C0-3D34-4626-BAFB-6EB473F40C7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>
                <a:gd name="T0" fmla="*/ 0 w 351"/>
                <a:gd name="T1" fmla="*/ 332 h 332"/>
                <a:gd name="T2" fmla="*/ 351 w 351"/>
                <a:gd name="T3" fmla="*/ 0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Freeform 11">
              <a:extLst>
                <a:ext uri="{FF2B5EF4-FFF2-40B4-BE49-F238E27FC236}">
                  <a16:creationId xmlns:a16="http://schemas.microsoft.com/office/drawing/2014/main" xmlns="" id="{EDA4D87F-91A4-4628-9A6E-F01820A7EE5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>
                <a:gd name="T0" fmla="*/ 762 w 762"/>
                <a:gd name="T1" fmla="*/ 0 h 1440"/>
                <a:gd name="T2" fmla="*/ 403 w 76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Freeform 12">
              <a:extLst>
                <a:ext uri="{FF2B5EF4-FFF2-40B4-BE49-F238E27FC236}">
                  <a16:creationId xmlns:a16="http://schemas.microsoft.com/office/drawing/2014/main" xmlns="" id="{045DAB88-124C-459C-A889-DAE9C9BE285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>
                <a:gd name="T0" fmla="*/ 140 w 140"/>
                <a:gd name="T1" fmla="*/ 54 h 54"/>
                <a:gd name="T2" fmla="*/ 0 w 140"/>
                <a:gd name="T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13">
              <a:extLst>
                <a:ext uri="{FF2B5EF4-FFF2-40B4-BE49-F238E27FC236}">
                  <a16:creationId xmlns:a16="http://schemas.microsoft.com/office/drawing/2014/main" xmlns="" id="{85D44010-1DAA-4CAC-B83F-7E3E8C455D4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>
                <a:gd name="T0" fmla="*/ 0 w 321"/>
                <a:gd name="T1" fmla="*/ 302 h 302"/>
                <a:gd name="T2" fmla="*/ 321 w 321"/>
                <a:gd name="T3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14">
              <a:extLst>
                <a:ext uri="{FF2B5EF4-FFF2-40B4-BE49-F238E27FC236}">
                  <a16:creationId xmlns:a16="http://schemas.microsoft.com/office/drawing/2014/main" xmlns="" id="{E8C01D66-5C93-4A2E-AA74-DE97574EA4E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>
                <a:gd name="T0" fmla="*/ 683 w 683"/>
                <a:gd name="T1" fmla="*/ 0 h 1440"/>
                <a:gd name="T2" fmla="*/ 355 w 68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15">
              <a:extLst>
                <a:ext uri="{FF2B5EF4-FFF2-40B4-BE49-F238E27FC236}">
                  <a16:creationId xmlns:a16="http://schemas.microsoft.com/office/drawing/2014/main" xmlns="" id="{E2E1A6E1-6C4A-47D3-81E2-9F8624F1BBE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>
                <a:gd name="T0" fmla="*/ 0 w 287"/>
                <a:gd name="T1" fmla="*/ 279 h 279"/>
                <a:gd name="T2" fmla="*/ 287 w 287"/>
                <a:gd name="T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16">
              <a:extLst>
                <a:ext uri="{FF2B5EF4-FFF2-40B4-BE49-F238E27FC236}">
                  <a16:creationId xmlns:a16="http://schemas.microsoft.com/office/drawing/2014/main" xmlns="" id="{3E849CB5-4526-49DC-B77B-A20FDB7FFDA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>
                <a:gd name="T0" fmla="*/ 680 w 680"/>
                <a:gd name="T1" fmla="*/ 0 h 1440"/>
                <a:gd name="T2" fmla="*/ 337 w 68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17">
              <a:extLst>
                <a:ext uri="{FF2B5EF4-FFF2-40B4-BE49-F238E27FC236}">
                  <a16:creationId xmlns:a16="http://schemas.microsoft.com/office/drawing/2014/main" xmlns="" id="{5A18C8A4-FB2A-44C1-93D3-26C6DDFE0CC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>
                <a:gd name="T0" fmla="*/ 0 w 250"/>
                <a:gd name="T1" fmla="*/ 242 h 242"/>
                <a:gd name="T2" fmla="*/ 250 w 250"/>
                <a:gd name="T3" fmla="*/ 0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18">
              <a:extLst>
                <a:ext uri="{FF2B5EF4-FFF2-40B4-BE49-F238E27FC236}">
                  <a16:creationId xmlns:a16="http://schemas.microsoft.com/office/drawing/2014/main" xmlns="" id="{85D014FD-8C5A-4071-B19E-4910AAB6186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>
                <a:gd name="T0" fmla="*/ 720 w 720"/>
                <a:gd name="T1" fmla="*/ 0 h 1440"/>
                <a:gd name="T2" fmla="*/ 362 w 7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Freeform 19">
              <a:extLst>
                <a:ext uri="{FF2B5EF4-FFF2-40B4-BE49-F238E27FC236}">
                  <a16:creationId xmlns:a16="http://schemas.microsoft.com/office/drawing/2014/main" xmlns="" id="{A37D7262-3596-4026-9AD4-E94332E5260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>
                <a:gd name="T0" fmla="*/ 0 w 185"/>
                <a:gd name="T1" fmla="*/ 167 h 167"/>
                <a:gd name="T2" fmla="*/ 185 w 185"/>
                <a:gd name="T3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Freeform 20">
              <a:extLst>
                <a:ext uri="{FF2B5EF4-FFF2-40B4-BE49-F238E27FC236}">
                  <a16:creationId xmlns:a16="http://schemas.microsoft.com/office/drawing/2014/main" xmlns="" id="{187E37E0-AAC3-4B33-AF36-334ACCBD33C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>
                <a:gd name="T0" fmla="*/ 572 w 572"/>
                <a:gd name="T1" fmla="*/ 0 h 1440"/>
                <a:gd name="T2" fmla="*/ 164 w 57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Freeform 21">
              <a:extLst>
                <a:ext uri="{FF2B5EF4-FFF2-40B4-BE49-F238E27FC236}">
                  <a16:creationId xmlns:a16="http://schemas.microsoft.com/office/drawing/2014/main" xmlns="" id="{409758BB-8A0E-4BEB-BC0C-F410AD98CDD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>
                <a:gd name="T0" fmla="*/ 620 w 620"/>
                <a:gd name="T1" fmla="*/ 0 h 1440"/>
                <a:gd name="T2" fmla="*/ 186 w 6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Freeform 22">
              <a:extLst>
                <a:ext uri="{FF2B5EF4-FFF2-40B4-BE49-F238E27FC236}">
                  <a16:creationId xmlns:a16="http://schemas.microsoft.com/office/drawing/2014/main" xmlns="" id="{97C4EFE2-9D25-4978-BD9A-873B4927021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>
                <a:gd name="T0" fmla="*/ 506 w 506"/>
                <a:gd name="T1" fmla="*/ 0 h 1440"/>
                <a:gd name="T2" fmla="*/ 171 w 506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Freeform 23">
              <a:extLst>
                <a:ext uri="{FF2B5EF4-FFF2-40B4-BE49-F238E27FC236}">
                  <a16:creationId xmlns:a16="http://schemas.microsoft.com/office/drawing/2014/main" xmlns="" id="{9CCAF82A-A0E0-4B55-A97B-EFFAE79AF7D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>
                <a:gd name="T0" fmla="*/ 373 w 373"/>
                <a:gd name="T1" fmla="*/ 0 h 673"/>
                <a:gd name="T2" fmla="*/ 0 w 373"/>
                <a:gd name="T3" fmla="*/ 673 h 6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Freeform 24">
              <a:extLst>
                <a:ext uri="{FF2B5EF4-FFF2-40B4-BE49-F238E27FC236}">
                  <a16:creationId xmlns:a16="http://schemas.microsoft.com/office/drawing/2014/main" xmlns="" id="{4F800DD8-3954-4F73-8807-16F1CFAC1EB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>
                <a:gd name="T0" fmla="*/ 0 w 45"/>
                <a:gd name="T1" fmla="*/ 0 h 174"/>
                <a:gd name="T2" fmla="*/ 45 w 45"/>
                <a:gd name="T3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Freeform 25">
              <a:extLst>
                <a:ext uri="{FF2B5EF4-FFF2-40B4-BE49-F238E27FC236}">
                  <a16:creationId xmlns:a16="http://schemas.microsoft.com/office/drawing/2014/main" xmlns="" id="{84E1C91A-4B06-4852-918C-6380FA986BB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>
                <a:gd name="T0" fmla="*/ 329 w 329"/>
                <a:gd name="T1" fmla="*/ 0 h 469"/>
                <a:gd name="T2" fmla="*/ 0 w 329"/>
                <a:gd name="T3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77783EDB-A391-4674-A281-7D66AFBEEA75}"/>
              </a:ext>
            </a:extLst>
          </p:cNvPr>
          <p:cNvSpPr txBox="1"/>
          <p:nvPr/>
        </p:nvSpPr>
        <p:spPr>
          <a:xfrm>
            <a:off x="904877" y="795527"/>
            <a:ext cx="10488547" cy="1190912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/>
          <a:p>
            <a:pPr algn="ctr" defTabSz="914400">
              <a:lnSpc>
                <a:spcPct val="85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spc="-15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Numerical and Categorical values</a:t>
            </a: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xmlns="" id="{E972DE0D-2E53-4159-ABD3-C601524262C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937030" y="2250281"/>
            <a:ext cx="4959318" cy="3678237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xmlns="" id="{E5EE4709-6F3E-46DE-ABD8-48918DABBBF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xmlns="" val="2643970600"/>
              </p:ext>
            </p:extLst>
          </p:nvPr>
        </p:nvGraphicFramePr>
        <p:xfrm>
          <a:off x="6380703" y="2228850"/>
          <a:ext cx="5028928" cy="36996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4D8DD2D3-D163-431C-B578-94471D1FCF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E9A162-B2D5-45B8-8E68-9A56134A9D0A}" type="datetime1">
              <a:rPr lang="en-US" smtClean="0"/>
              <a:pPr/>
              <a:t>3/9/2019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A5F529BF-8EF0-4286-B27B-EBA160E8EA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Punit Kumar Johari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3845313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xmlns="" id="{C34796D4-9ED5-43AD-A021-41C667272B1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xmlns="" val="1581819563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11D21A9C-A59E-4820-A20D-068F6A2165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15BA6B-2F2C-4EC5-8A9D-7A882B44465D}" type="datetime1">
              <a:rPr lang="en-US" smtClean="0"/>
              <a:pPr/>
              <a:t>3/9/2019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B03AFD00-F5C8-4D3B-8156-B546F2C40E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Punit Kumar Johari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3709699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xmlns="" id="{84DB7353-7D7A-431B-A5B6-A3845E6F2BB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xmlns="" id="{9E8D15D6-6183-4BE1-A315-C7EC9C1A53F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xmlns="" id="{82A253FA-4E60-4B4D-94B0-93ECFCF3098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xmlns="" id="{E1B39AD1-11BD-457B-822C-A873607F412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xmlns="" id="{CC286005-78D5-4BE4-AA8B-75CDC07E786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xmlns="" id="{09E4A22D-7E83-4F24-97FE-931A93CACC7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10">
              <a:extLst>
                <a:ext uri="{FF2B5EF4-FFF2-40B4-BE49-F238E27FC236}">
                  <a16:creationId xmlns:a16="http://schemas.microsoft.com/office/drawing/2014/main" xmlns="" id="{4351E96B-8DD4-4D5E-A9F0-C47F5F33781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11">
              <a:extLst>
                <a:ext uri="{FF2B5EF4-FFF2-40B4-BE49-F238E27FC236}">
                  <a16:creationId xmlns:a16="http://schemas.microsoft.com/office/drawing/2014/main" xmlns="" id="{BFF78610-2475-4756-9EC8-5DA7D8902D5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xmlns="" id="{C7ACAE44-681D-4CBC-B2AB-E5131DF5A86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3">
              <a:extLst>
                <a:ext uri="{FF2B5EF4-FFF2-40B4-BE49-F238E27FC236}">
                  <a16:creationId xmlns:a16="http://schemas.microsoft.com/office/drawing/2014/main" xmlns="" id="{CA22E4A0-73AA-4722-9C16-F3AF9A33EC5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4">
              <a:extLst>
                <a:ext uri="{FF2B5EF4-FFF2-40B4-BE49-F238E27FC236}">
                  <a16:creationId xmlns:a16="http://schemas.microsoft.com/office/drawing/2014/main" xmlns="" id="{BB36E626-EBEB-41C0-B224-8DB049DB4D7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5">
              <a:extLst>
                <a:ext uri="{FF2B5EF4-FFF2-40B4-BE49-F238E27FC236}">
                  <a16:creationId xmlns:a16="http://schemas.microsoft.com/office/drawing/2014/main" xmlns="" id="{D603DEC5-BED4-4DB6-A253-F61CC367423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6">
              <a:extLst>
                <a:ext uri="{FF2B5EF4-FFF2-40B4-BE49-F238E27FC236}">
                  <a16:creationId xmlns:a16="http://schemas.microsoft.com/office/drawing/2014/main" xmlns="" id="{86AE9DE6-CA9A-479B-A0FB-0E1BAC7A65E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7">
              <a:extLst>
                <a:ext uri="{FF2B5EF4-FFF2-40B4-BE49-F238E27FC236}">
                  <a16:creationId xmlns:a16="http://schemas.microsoft.com/office/drawing/2014/main" xmlns="" id="{16CB8DC8-E75F-4574-A290-AAB7031BE8A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8">
              <a:extLst>
                <a:ext uri="{FF2B5EF4-FFF2-40B4-BE49-F238E27FC236}">
                  <a16:creationId xmlns:a16="http://schemas.microsoft.com/office/drawing/2014/main" xmlns="" id="{1CA657E1-3A52-4C23-AA47-EBB2D5C4148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9">
              <a:extLst>
                <a:ext uri="{FF2B5EF4-FFF2-40B4-BE49-F238E27FC236}">
                  <a16:creationId xmlns:a16="http://schemas.microsoft.com/office/drawing/2014/main" xmlns="" id="{ED4F701B-2A93-464F-A673-54EED5C4C4C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20">
              <a:extLst>
                <a:ext uri="{FF2B5EF4-FFF2-40B4-BE49-F238E27FC236}">
                  <a16:creationId xmlns:a16="http://schemas.microsoft.com/office/drawing/2014/main" xmlns="" id="{9977C34F-F6C9-4749-B201-7B928802DFF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21">
              <a:extLst>
                <a:ext uri="{FF2B5EF4-FFF2-40B4-BE49-F238E27FC236}">
                  <a16:creationId xmlns:a16="http://schemas.microsoft.com/office/drawing/2014/main" xmlns="" id="{3A913E6B-DBE9-4291-A34C-36069ECB8E6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2">
              <a:extLst>
                <a:ext uri="{FF2B5EF4-FFF2-40B4-BE49-F238E27FC236}">
                  <a16:creationId xmlns:a16="http://schemas.microsoft.com/office/drawing/2014/main" xmlns="" id="{7D415C04-AB5C-4B76-9E49-EEBAEE64D04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3">
              <a:extLst>
                <a:ext uri="{FF2B5EF4-FFF2-40B4-BE49-F238E27FC236}">
                  <a16:creationId xmlns:a16="http://schemas.microsoft.com/office/drawing/2014/main" xmlns="" id="{151FDC11-E872-4EAE-A597-822F9FE1708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xmlns="" id="{1B24766B-81CA-44C7-BF11-77A12BA4241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xmlns="" id="{1A2F9962-DEB8-461C-8B4C-C0ED0D8A7B7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xmlns="" id="{C0672E08-EB09-4B8E-8522-24BBC2CFFD2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xmlns="" id="{3447AB64-F3EC-4A1F-BFD4-F0F9DB3DAD7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xmlns="" id="{A3BAF07C-C39E-42EB-BB22-8D46691D973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-1" y="-1"/>
            <a:ext cx="12193061" cy="686920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xmlns="" id="{D8E9CF54-0466-4261-9E62-0249E60E188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37" name="Freeform 5">
              <a:extLst>
                <a:ext uri="{FF2B5EF4-FFF2-40B4-BE49-F238E27FC236}">
                  <a16:creationId xmlns:a16="http://schemas.microsoft.com/office/drawing/2014/main" xmlns="" id="{33E32106-E8B1-4F76-9EE6-58537738A3C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8" name="Freeform 6">
              <a:extLst>
                <a:ext uri="{FF2B5EF4-FFF2-40B4-BE49-F238E27FC236}">
                  <a16:creationId xmlns:a16="http://schemas.microsoft.com/office/drawing/2014/main" xmlns="" id="{C32C2C46-A045-44FB-8A74-5EBD650C278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7">
              <a:extLst>
                <a:ext uri="{FF2B5EF4-FFF2-40B4-BE49-F238E27FC236}">
                  <a16:creationId xmlns:a16="http://schemas.microsoft.com/office/drawing/2014/main" xmlns="" id="{6A76F79C-6683-4940-BCF7-4BCCCEE4068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8">
              <a:extLst>
                <a:ext uri="{FF2B5EF4-FFF2-40B4-BE49-F238E27FC236}">
                  <a16:creationId xmlns:a16="http://schemas.microsoft.com/office/drawing/2014/main" xmlns="" id="{FF4675A3-6D07-4B1F-9BFC-AEBEA1AD067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9">
              <a:extLst>
                <a:ext uri="{FF2B5EF4-FFF2-40B4-BE49-F238E27FC236}">
                  <a16:creationId xmlns:a16="http://schemas.microsoft.com/office/drawing/2014/main" xmlns="" id="{765E127A-B6B7-4B1D-B7BD-6C8C969D29C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10">
              <a:extLst>
                <a:ext uri="{FF2B5EF4-FFF2-40B4-BE49-F238E27FC236}">
                  <a16:creationId xmlns:a16="http://schemas.microsoft.com/office/drawing/2014/main" xmlns="" id="{3BCA9D9E-C72C-4751-BFA9-10B85CACE3C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xmlns="" id="{080C708C-69BF-441B-AB75-C98160ED06D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2">
              <a:extLst>
                <a:ext uri="{FF2B5EF4-FFF2-40B4-BE49-F238E27FC236}">
                  <a16:creationId xmlns:a16="http://schemas.microsoft.com/office/drawing/2014/main" xmlns="" id="{3E79964E-F8F1-4763-8892-7BC3DAE306E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3">
              <a:extLst>
                <a:ext uri="{FF2B5EF4-FFF2-40B4-BE49-F238E27FC236}">
                  <a16:creationId xmlns:a16="http://schemas.microsoft.com/office/drawing/2014/main" xmlns="" id="{FE09592A-FCC9-4AE5-BA0B-730C6F3BBE9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4">
              <a:extLst>
                <a:ext uri="{FF2B5EF4-FFF2-40B4-BE49-F238E27FC236}">
                  <a16:creationId xmlns:a16="http://schemas.microsoft.com/office/drawing/2014/main" xmlns="" id="{96448994-820C-4BC1-ABF3-4579C6F99A6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5">
              <a:extLst>
                <a:ext uri="{FF2B5EF4-FFF2-40B4-BE49-F238E27FC236}">
                  <a16:creationId xmlns:a16="http://schemas.microsoft.com/office/drawing/2014/main" xmlns="" id="{9BB0D192-565A-42B9-B292-CC032D71A6A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6">
              <a:extLst>
                <a:ext uri="{FF2B5EF4-FFF2-40B4-BE49-F238E27FC236}">
                  <a16:creationId xmlns:a16="http://schemas.microsoft.com/office/drawing/2014/main" xmlns="" id="{6D1CA09C-5F40-4E92-A7E9-D1FCEE51283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7">
              <a:extLst>
                <a:ext uri="{FF2B5EF4-FFF2-40B4-BE49-F238E27FC236}">
                  <a16:creationId xmlns:a16="http://schemas.microsoft.com/office/drawing/2014/main" xmlns="" id="{379F5AA5-2E14-4880-A5A6-07AEF2AD89D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8">
              <a:extLst>
                <a:ext uri="{FF2B5EF4-FFF2-40B4-BE49-F238E27FC236}">
                  <a16:creationId xmlns:a16="http://schemas.microsoft.com/office/drawing/2014/main" xmlns="" id="{EF14BD32-D239-4DA3-98B3-7752073657C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9">
              <a:extLst>
                <a:ext uri="{FF2B5EF4-FFF2-40B4-BE49-F238E27FC236}">
                  <a16:creationId xmlns:a16="http://schemas.microsoft.com/office/drawing/2014/main" xmlns="" id="{CF07B250-E5E4-4624-9BD7-8D513A67B73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20">
              <a:extLst>
                <a:ext uri="{FF2B5EF4-FFF2-40B4-BE49-F238E27FC236}">
                  <a16:creationId xmlns:a16="http://schemas.microsoft.com/office/drawing/2014/main" xmlns="" id="{BCC5D120-7C8C-4290-865C-4EE6E4F245F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1">
              <a:extLst>
                <a:ext uri="{FF2B5EF4-FFF2-40B4-BE49-F238E27FC236}">
                  <a16:creationId xmlns:a16="http://schemas.microsoft.com/office/drawing/2014/main" xmlns="" id="{C24688C6-CAE5-4EF2-B2BA-A138DA0A24B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2">
              <a:extLst>
                <a:ext uri="{FF2B5EF4-FFF2-40B4-BE49-F238E27FC236}">
                  <a16:creationId xmlns:a16="http://schemas.microsoft.com/office/drawing/2014/main" xmlns="" id="{6BD31099-7C13-4901-A04F-632B1CD8462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3">
              <a:extLst>
                <a:ext uri="{FF2B5EF4-FFF2-40B4-BE49-F238E27FC236}">
                  <a16:creationId xmlns:a16="http://schemas.microsoft.com/office/drawing/2014/main" xmlns="" id="{679F5FF7-82B2-4033-8FBE-63170C93783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57" name="Freeform: Shape 56">
            <a:extLst>
              <a:ext uri="{FF2B5EF4-FFF2-40B4-BE49-F238E27FC236}">
                <a16:creationId xmlns:a16="http://schemas.microsoft.com/office/drawing/2014/main" xmlns="" id="{A7795DFA-888F-47E2-B44E-DE1D3B3E46A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5058957"/>
          </a:xfrm>
          <a:custGeom>
            <a:avLst/>
            <a:gdLst>
              <a:gd name="connsiteX0" fmla="*/ 0 w 12192000"/>
              <a:gd name="connsiteY0" fmla="*/ 0 h 5058957"/>
              <a:gd name="connsiteX1" fmla="*/ 12192000 w 12192000"/>
              <a:gd name="connsiteY1" fmla="*/ 0 h 5058957"/>
              <a:gd name="connsiteX2" fmla="*/ 12192000 w 12192000"/>
              <a:gd name="connsiteY2" fmla="*/ 259692 h 5058957"/>
              <a:gd name="connsiteX3" fmla="*/ 12192000 w 12192000"/>
              <a:gd name="connsiteY3" fmla="*/ 3542069 h 5058957"/>
              <a:gd name="connsiteX4" fmla="*/ 12192000 w 12192000"/>
              <a:gd name="connsiteY4" fmla="*/ 3734194 h 5058957"/>
              <a:gd name="connsiteX5" fmla="*/ 12192000 w 12192000"/>
              <a:gd name="connsiteY5" fmla="*/ 4710012 h 5058957"/>
              <a:gd name="connsiteX6" fmla="*/ 12113803 w 12192000"/>
              <a:gd name="connsiteY6" fmla="*/ 4718295 h 5058957"/>
              <a:gd name="connsiteX7" fmla="*/ 6753597 w 12192000"/>
              <a:gd name="connsiteY7" fmla="*/ 5041852 h 5058957"/>
              <a:gd name="connsiteX8" fmla="*/ 400746 w 12192000"/>
              <a:gd name="connsiteY8" fmla="*/ 4870509 h 5058957"/>
              <a:gd name="connsiteX9" fmla="*/ 0 w 12192000"/>
              <a:gd name="connsiteY9" fmla="*/ 4833533 h 5058957"/>
              <a:gd name="connsiteX10" fmla="*/ 0 w 12192000"/>
              <a:gd name="connsiteY10" fmla="*/ 3734194 h 5058957"/>
              <a:gd name="connsiteX11" fmla="*/ 0 w 12192000"/>
              <a:gd name="connsiteY11" fmla="*/ 3542069 h 5058957"/>
              <a:gd name="connsiteX12" fmla="*/ 0 w 12192000"/>
              <a:gd name="connsiteY12" fmla="*/ 259692 h 5058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192000" h="5058957">
                <a:moveTo>
                  <a:pt x="0" y="0"/>
                </a:moveTo>
                <a:lnTo>
                  <a:pt x="12192000" y="0"/>
                </a:lnTo>
                <a:lnTo>
                  <a:pt x="12192000" y="259692"/>
                </a:lnTo>
                <a:lnTo>
                  <a:pt x="12192000" y="3542069"/>
                </a:lnTo>
                <a:lnTo>
                  <a:pt x="12192000" y="3734194"/>
                </a:lnTo>
                <a:lnTo>
                  <a:pt x="12192000" y="4710012"/>
                </a:lnTo>
                <a:lnTo>
                  <a:pt x="12113803" y="4718295"/>
                </a:lnTo>
                <a:cubicBezTo>
                  <a:pt x="10139508" y="4916244"/>
                  <a:pt x="8237152" y="5009247"/>
                  <a:pt x="6753597" y="5041852"/>
                </a:cubicBezTo>
                <a:cubicBezTo>
                  <a:pt x="4940362" y="5081701"/>
                  <a:pt x="2657278" y="5062371"/>
                  <a:pt x="400746" y="4870509"/>
                </a:cubicBezTo>
                <a:lnTo>
                  <a:pt x="0" y="4833533"/>
                </a:lnTo>
                <a:lnTo>
                  <a:pt x="0" y="3734194"/>
                </a:lnTo>
                <a:lnTo>
                  <a:pt x="0" y="3542069"/>
                </a:lnTo>
                <a:lnTo>
                  <a:pt x="0" y="259692"/>
                </a:lnTo>
                <a:close/>
              </a:path>
            </a:pathLst>
          </a:custGeom>
          <a:solidFill>
            <a:schemeClr val="bg1"/>
          </a:solidFill>
          <a:ln w="444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AB648A90-BC9A-406D-A7E8-41998A2C5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6043" y="1286121"/>
            <a:ext cx="8679915" cy="3171375"/>
          </a:xfrm>
        </p:spPr>
        <p:txBody>
          <a:bodyPr vert="horz" lIns="228600" tIns="228600" rIns="228600" bIns="0" rtlCol="0" anchor="ctr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6000">
                <a:solidFill>
                  <a:schemeClr val="tx1"/>
                </a:solidFill>
              </a:rPr>
              <a:t>Application of Linear Regression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E38C3816-03A4-4F76-B2FB-5ABB6A2039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C24103-E91B-40EB-B8B3-9CAD8C2E1EF4}" type="datetime1">
              <a:rPr lang="en-US" smtClean="0"/>
              <a:pPr/>
              <a:t>3/9/2019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920031C8-6E0C-4764-8CCC-F814651A3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Punit Kumar Johari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6185831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xmlns="" id="{828D1E49-2A21-4A83-A0E0-FB1597B4B2E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xmlns="" id="{088B852E-5494-418B-A833-75CF016A9E2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xmlns="" id="{DF31E3C1-1A46-4329-9F80-B576692FEE4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>
                <a:gd name="T0" fmla="*/ 813 w 813"/>
                <a:gd name="T1" fmla="*/ 0 h 1440"/>
                <a:gd name="T2" fmla="*/ 435 w 81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xmlns="" id="{294B4592-99CA-47B1-816F-CE2D44F65BB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>
                <a:gd name="T0" fmla="*/ 324 w 324"/>
                <a:gd name="T1" fmla="*/ 117 h 117"/>
                <a:gd name="T2" fmla="*/ 0 w 324"/>
                <a:gd name="T3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xmlns="" id="{BF690E4C-72F8-4AC5-AF99-562763CC67B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>
                <a:gd name="T0" fmla="*/ 0 w 404"/>
                <a:gd name="T1" fmla="*/ 385 h 385"/>
                <a:gd name="T2" fmla="*/ 404 w 404"/>
                <a:gd name="T3" fmla="*/ 0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xmlns="" id="{F834CDD4-CAB8-4ACC-9AAC-5399C743DEC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>
                <a:gd name="T0" fmla="*/ 774 w 774"/>
                <a:gd name="T1" fmla="*/ 0 h 1440"/>
                <a:gd name="T2" fmla="*/ 411 w 774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xmlns="" id="{1AEB045A-6821-475B-A28E-047437ABEF5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>
                <a:gd name="T0" fmla="*/ 203 w 203"/>
                <a:gd name="T1" fmla="*/ 77 h 77"/>
                <a:gd name="T2" fmla="*/ 0 w 203"/>
                <a:gd name="T3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xmlns="" id="{D9B790C0-3D34-4626-BAFB-6EB473F40C7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>
                <a:gd name="T0" fmla="*/ 0 w 351"/>
                <a:gd name="T1" fmla="*/ 332 h 332"/>
                <a:gd name="T2" fmla="*/ 351 w 351"/>
                <a:gd name="T3" fmla="*/ 0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xmlns="" id="{EDA4D87F-91A4-4628-9A6E-F01820A7EE5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>
                <a:gd name="T0" fmla="*/ 762 w 762"/>
                <a:gd name="T1" fmla="*/ 0 h 1440"/>
                <a:gd name="T2" fmla="*/ 403 w 76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xmlns="" id="{045DAB88-124C-459C-A889-DAE9C9BE285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>
                <a:gd name="T0" fmla="*/ 140 w 140"/>
                <a:gd name="T1" fmla="*/ 54 h 54"/>
                <a:gd name="T2" fmla="*/ 0 w 140"/>
                <a:gd name="T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xmlns="" id="{85D44010-1DAA-4CAC-B83F-7E3E8C455D4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>
                <a:gd name="T0" fmla="*/ 0 w 321"/>
                <a:gd name="T1" fmla="*/ 302 h 302"/>
                <a:gd name="T2" fmla="*/ 321 w 321"/>
                <a:gd name="T3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xmlns="" id="{E8C01D66-5C93-4A2E-AA74-DE97574EA4E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>
                <a:gd name="T0" fmla="*/ 683 w 683"/>
                <a:gd name="T1" fmla="*/ 0 h 1440"/>
                <a:gd name="T2" fmla="*/ 355 w 68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xmlns="" id="{E2E1A6E1-6C4A-47D3-81E2-9F8624F1BBE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>
                <a:gd name="T0" fmla="*/ 0 w 287"/>
                <a:gd name="T1" fmla="*/ 279 h 279"/>
                <a:gd name="T2" fmla="*/ 287 w 287"/>
                <a:gd name="T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6">
              <a:extLst>
                <a:ext uri="{FF2B5EF4-FFF2-40B4-BE49-F238E27FC236}">
                  <a16:creationId xmlns:a16="http://schemas.microsoft.com/office/drawing/2014/main" xmlns="" id="{3E849CB5-4526-49DC-B77B-A20FDB7FFDA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>
                <a:gd name="T0" fmla="*/ 680 w 680"/>
                <a:gd name="T1" fmla="*/ 0 h 1440"/>
                <a:gd name="T2" fmla="*/ 337 w 68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xmlns="" id="{5A18C8A4-FB2A-44C1-93D3-26C6DDFE0CC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>
                <a:gd name="T0" fmla="*/ 0 w 250"/>
                <a:gd name="T1" fmla="*/ 242 h 242"/>
                <a:gd name="T2" fmla="*/ 250 w 250"/>
                <a:gd name="T3" fmla="*/ 0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xmlns="" id="{85D014FD-8C5A-4071-B19E-4910AAB6186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>
                <a:gd name="T0" fmla="*/ 720 w 720"/>
                <a:gd name="T1" fmla="*/ 0 h 1440"/>
                <a:gd name="T2" fmla="*/ 362 w 7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xmlns="" id="{A37D7262-3596-4026-9AD4-E94332E5260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>
                <a:gd name="T0" fmla="*/ 0 w 185"/>
                <a:gd name="T1" fmla="*/ 167 h 167"/>
                <a:gd name="T2" fmla="*/ 185 w 185"/>
                <a:gd name="T3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xmlns="" id="{187E37E0-AAC3-4B33-AF36-334ACCBD33C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>
                <a:gd name="T0" fmla="*/ 572 w 572"/>
                <a:gd name="T1" fmla="*/ 0 h 1440"/>
                <a:gd name="T2" fmla="*/ 164 w 57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1">
              <a:extLst>
                <a:ext uri="{FF2B5EF4-FFF2-40B4-BE49-F238E27FC236}">
                  <a16:creationId xmlns:a16="http://schemas.microsoft.com/office/drawing/2014/main" xmlns="" id="{409758BB-8A0E-4BEB-BC0C-F410AD98CDD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>
                <a:gd name="T0" fmla="*/ 620 w 620"/>
                <a:gd name="T1" fmla="*/ 0 h 1440"/>
                <a:gd name="T2" fmla="*/ 186 w 6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xmlns="" id="{97C4EFE2-9D25-4978-BD9A-873B4927021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>
                <a:gd name="T0" fmla="*/ 506 w 506"/>
                <a:gd name="T1" fmla="*/ 0 h 1440"/>
                <a:gd name="T2" fmla="*/ 171 w 506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xmlns="" id="{9CCAF82A-A0E0-4B55-A97B-EFFAE79AF7D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>
                <a:gd name="T0" fmla="*/ 373 w 373"/>
                <a:gd name="T1" fmla="*/ 0 h 673"/>
                <a:gd name="T2" fmla="*/ 0 w 373"/>
                <a:gd name="T3" fmla="*/ 673 h 6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xmlns="" id="{4F800DD8-3954-4F73-8807-16F1CFAC1EB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>
                <a:gd name="T0" fmla="*/ 0 w 45"/>
                <a:gd name="T1" fmla="*/ 0 h 174"/>
                <a:gd name="T2" fmla="*/ 45 w 45"/>
                <a:gd name="T3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xmlns="" id="{84E1C91A-4B06-4852-918C-6380FA986BB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>
                <a:gd name="T0" fmla="*/ 329 w 329"/>
                <a:gd name="T1" fmla="*/ 0 h 469"/>
                <a:gd name="T2" fmla="*/ 0 w 329"/>
                <a:gd name="T3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7C28F3E6-570F-4D7F-834B-553719E488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7" y="795527"/>
            <a:ext cx="10488547" cy="1190912"/>
          </a:xfrm>
        </p:spPr>
        <p:txBody>
          <a:bodyPr>
            <a:normAutofit/>
          </a:bodyPr>
          <a:lstStyle/>
          <a:p>
            <a:r>
              <a:rPr lang="en-GB">
                <a:solidFill>
                  <a:schemeClr val="tx2"/>
                </a:solidFill>
              </a:rPr>
              <a:t>Economic Growth</a:t>
            </a:r>
            <a:endParaRPr lang="en-IN">
              <a:solidFill>
                <a:schemeClr val="tx2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xmlns="" id="{E972DE0D-2E53-4159-ABD3-C601524262C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937030" y="2250281"/>
            <a:ext cx="4959318" cy="3678237"/>
          </a:xfrm>
          <a:prstGeom prst="rect">
            <a:avLst/>
          </a:prstGeom>
          <a:solidFill>
            <a:schemeClr val="bg1"/>
          </a:solidFill>
          <a:ln w="19050">
            <a:solidFill>
              <a:srgbClr val="74D954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D2455DCA-E3F9-4E97-8EF4-F677CC8AFA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557" r="-1" b="-1"/>
          <a:stretch/>
        </p:blipFill>
        <p:spPr>
          <a:xfrm>
            <a:off x="1103257" y="2416047"/>
            <a:ext cx="4626864" cy="3346704"/>
          </a:xfrm>
          <a:prstGeom prst="rect">
            <a:avLst/>
          </a:prstGeom>
          <a:ln w="12700">
            <a:noFill/>
          </a:ln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DBDEB6E-1825-4829-995B-32B560FD34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0703" y="2228850"/>
            <a:ext cx="5028928" cy="3699669"/>
          </a:xfrm>
        </p:spPr>
        <p:txBody>
          <a:bodyPr>
            <a:normAutofit/>
          </a:bodyPr>
          <a:lstStyle/>
          <a:p>
            <a:pPr>
              <a:buClr>
                <a:srgbClr val="74D954"/>
              </a:buClr>
            </a:pPr>
            <a:r>
              <a:rPr lang="en-GB" dirty="0"/>
              <a:t>Used to determine the Economic growth of a country or a state in the coming quarter, can also be used to predict the GDP </a:t>
            </a:r>
            <a:r>
              <a:rPr lang="en-GB" dirty="0" err="1"/>
              <a:t>ofa</a:t>
            </a:r>
            <a:r>
              <a:rPr lang="en-GB" dirty="0"/>
              <a:t> country.</a:t>
            </a:r>
            <a:endParaRPr lang="en-GB"/>
          </a:p>
          <a:p>
            <a:pPr>
              <a:buClr>
                <a:srgbClr val="74D954"/>
              </a:buClr>
            </a:pPr>
            <a:endParaRPr lang="en-IN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xmlns="" id="{297EED4C-39D9-4515-B6CF-13932B3111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155F4-0744-4EF3-A6A0-493D7B4D384A}" type="datetime1">
              <a:rPr lang="en-US" smtClean="0"/>
              <a:pPr/>
              <a:t>3/9/2019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xmlns="" id="{952506BB-555B-4D29-B08A-AF73CDE1BA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Punit Kumar Johari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1159834"/>
      </p:ext>
    </p:extLst>
  </p:cSld>
  <p:clrMapOvr>
    <a:masterClrMapping/>
  </p:clrMapOvr>
</p:sld>
</file>

<file path=ppt/theme/theme1.xml><?xml version="1.0" encoding="utf-8"?>
<a:theme xmlns:a="http://schemas.openxmlformats.org/drawingml/2006/main" name="Atlas">
  <a:themeElements>
    <a:clrScheme name="Atlas">
      <a:dk1>
        <a:sysClr val="windowText" lastClr="000000"/>
      </a:dk1>
      <a:lt1>
        <a:sysClr val="window" lastClr="FFFFFF"/>
      </a:lt1>
      <a:dk2>
        <a:srgbClr val="454545"/>
      </a:dk2>
      <a:lt2>
        <a:srgbClr val="E0E0E0"/>
      </a:lt2>
      <a:accent1>
        <a:srgbClr val="F81B02"/>
      </a:accent1>
      <a:accent2>
        <a:srgbClr val="FC7715"/>
      </a:accent2>
      <a:accent3>
        <a:srgbClr val="AFBF41"/>
      </a:accent3>
      <a:accent4>
        <a:srgbClr val="50C49F"/>
      </a:accent4>
      <a:accent5>
        <a:srgbClr val="3B95C4"/>
      </a:accent5>
      <a:accent6>
        <a:srgbClr val="B560D4"/>
      </a:accent6>
      <a:hlink>
        <a:srgbClr val="FC5A1A"/>
      </a:hlink>
      <a:folHlink>
        <a:srgbClr val="B49E74"/>
      </a:folHlink>
    </a:clrScheme>
    <a:fontScheme name="Atlas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tlas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alpha val="60000"/>
                <a:satMod val="109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0000"/>
            </a:schemeClr>
          </a:solidFill>
          <a:prstDash val="solid"/>
        </a:ln>
        <a:ln w="15875" cap="flat" cmpd="sng" algn="ctr">
          <a:solidFill>
            <a:schemeClr val="phClr">
              <a:shade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0" h="0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10000">
              <a:schemeClr val="phClr">
                <a:tint val="94000"/>
                <a:lumMod val="116000"/>
              </a:schemeClr>
            </a:gs>
            <a:gs pos="100000">
              <a:schemeClr val="phClr">
                <a:tint val="98000"/>
                <a:shade val="86000"/>
                <a:satMod val="90000"/>
                <a:lumMod val="88000"/>
              </a:schemeClr>
            </a:gs>
          </a:gsLst>
          <a:path path="circle">
            <a:fillToRect l="50000" t="15000" r="50000" b="169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Atlas" id="{5156B0E4-0EB1-49FE-A26B-15F6F698AEC6}" vid="{508F7963-D0B5-43F7-BB2C-FCE3009C08E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</TotalTime>
  <Words>724</Words>
  <Application>Microsoft Office PowerPoint</Application>
  <PresentationFormat>Custom</PresentationFormat>
  <Paragraphs>195</Paragraphs>
  <Slides>27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28" baseType="lpstr">
      <vt:lpstr>Atlas</vt:lpstr>
      <vt:lpstr>Linear Regression</vt:lpstr>
      <vt:lpstr>Content</vt:lpstr>
      <vt:lpstr>Introduction to Machine Learning</vt:lpstr>
      <vt:lpstr>Independent and Dependent Variable</vt:lpstr>
      <vt:lpstr>Slide 5</vt:lpstr>
      <vt:lpstr>Slide 6</vt:lpstr>
      <vt:lpstr>Slide 7</vt:lpstr>
      <vt:lpstr>Application of Linear Regression</vt:lpstr>
      <vt:lpstr>Economic Growth</vt:lpstr>
      <vt:lpstr>Product Price</vt:lpstr>
      <vt:lpstr>Housing Sales</vt:lpstr>
      <vt:lpstr>Score Prediction</vt:lpstr>
      <vt:lpstr>Understanding Linear Regression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Multiple Linear Regression</vt:lpstr>
      <vt:lpstr>Multiple Linear Regression</vt:lpstr>
      <vt:lpstr>Implementation of Linear Regression</vt:lpstr>
      <vt:lpstr>Let’s Understand how the Linear Regression Works by implementing it in Python</vt:lpstr>
      <vt:lpstr>You may use any of the API depending on the configuration compatible with your system</vt:lpstr>
      <vt:lpstr>Presented By: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Linear Regression</dc:title>
  <dc:creator>Vaibhav Dubey</dc:creator>
  <cp:lastModifiedBy>Punit K Johari</cp:lastModifiedBy>
  <cp:revision>6</cp:revision>
  <dcterms:created xsi:type="dcterms:W3CDTF">2019-03-09T05:41:58Z</dcterms:created>
  <dcterms:modified xsi:type="dcterms:W3CDTF">2019-03-09T09:54:25Z</dcterms:modified>
</cp:coreProperties>
</file>